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6" r:id="rId3"/>
    <p:sldId id="353" r:id="rId4"/>
    <p:sldId id="261" r:id="rId5"/>
    <p:sldId id="325" r:id="rId6"/>
    <p:sldId id="323" r:id="rId7"/>
    <p:sldId id="311" r:id="rId8"/>
    <p:sldId id="257" r:id="rId9"/>
    <p:sldId id="296" r:id="rId10"/>
    <p:sldId id="349" r:id="rId11"/>
    <p:sldId id="351" r:id="rId12"/>
    <p:sldId id="315" r:id="rId13"/>
    <p:sldId id="260" r:id="rId14"/>
    <p:sldId id="272" r:id="rId15"/>
    <p:sldId id="338" r:id="rId16"/>
    <p:sldId id="269" r:id="rId17"/>
    <p:sldId id="324" r:id="rId18"/>
    <p:sldId id="316" r:id="rId19"/>
    <p:sldId id="342" r:id="rId20"/>
    <p:sldId id="314" r:id="rId21"/>
    <p:sldId id="340" r:id="rId22"/>
    <p:sldId id="350" r:id="rId23"/>
    <p:sldId id="273" r:id="rId24"/>
    <p:sldId id="294" r:id="rId25"/>
    <p:sldId id="267" r:id="rId26"/>
    <p:sldId id="308" r:id="rId27"/>
    <p:sldId id="341" r:id="rId28"/>
    <p:sldId id="285" r:id="rId29"/>
    <p:sldId id="317" r:id="rId30"/>
    <p:sldId id="278" r:id="rId31"/>
    <p:sldId id="290" r:id="rId32"/>
    <p:sldId id="346" r:id="rId33"/>
    <p:sldId id="282" r:id="rId34"/>
    <p:sldId id="330" r:id="rId35"/>
    <p:sldId id="344" r:id="rId36"/>
    <p:sldId id="348" r:id="rId37"/>
    <p:sldId id="293" r:id="rId38"/>
    <p:sldId id="347" r:id="rId39"/>
    <p:sldId id="305" r:id="rId40"/>
    <p:sldId id="263" r:id="rId41"/>
    <p:sldId id="266" r:id="rId42"/>
    <p:sldId id="306" r:id="rId43"/>
    <p:sldId id="303" r:id="rId44"/>
    <p:sldId id="304" r:id="rId45"/>
    <p:sldId id="310" r:id="rId46"/>
    <p:sldId id="321" r:id="rId47"/>
    <p:sldId id="318" r:id="rId48"/>
    <p:sldId id="322" r:id="rId49"/>
    <p:sldId id="326" r:id="rId50"/>
    <p:sldId id="327" r:id="rId51"/>
    <p:sldId id="329" r:id="rId52"/>
    <p:sldId id="332" r:id="rId53"/>
    <p:sldId id="343" r:id="rId54"/>
    <p:sldId id="352" r:id="rId55"/>
    <p:sldId id="328" r:id="rId56"/>
    <p:sldId id="339" r:id="rId57"/>
    <p:sldId id="333" r:id="rId58"/>
    <p:sldId id="334" r:id="rId59"/>
    <p:sldId id="331" r:id="rId60"/>
    <p:sldId id="297" r:id="rId61"/>
    <p:sldId id="354" r:id="rId6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XpSDT8MkG6J/7k0zu2MBA==" hashData="Pin1j470zC58WnDB0Q549RhUc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66FF"/>
    <a:srgbClr val="CC0099"/>
    <a:srgbClr val="66CC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07FCE7-CDEF-45CB-AF89-D6EE9BD826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259183"/>
      </p:ext>
    </p:extLst>
  </p:cSld>
  <p:clrMapOvr>
    <a:masterClrMapping/>
  </p:clrMapOvr>
  <p:transition spd="slow" advTm="2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DFF68-2D51-4E08-AE9A-CBF60C2C84B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840663"/>
      </p:ext>
    </p:extLst>
  </p:cSld>
  <p:clrMapOvr>
    <a:masterClrMapping/>
  </p:clrMapOvr>
  <p:transition spd="slow" advTm="2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56C66-DD55-4712-9BE6-2B22521BC70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297681"/>
      </p:ext>
    </p:extLst>
  </p:cSld>
  <p:clrMapOvr>
    <a:masterClrMapping/>
  </p:clrMapOvr>
  <p:transition spd="slow" advTm="2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3263B-3E64-485C-9AA2-ED6A720F1CC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77947"/>
      </p:ext>
    </p:extLst>
  </p:cSld>
  <p:clrMapOvr>
    <a:masterClrMapping/>
  </p:clrMapOvr>
  <p:transition spd="slow" advTm="2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A05AA-191E-4879-BDA9-CAEACA33AD7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128241"/>
      </p:ext>
    </p:extLst>
  </p:cSld>
  <p:clrMapOvr>
    <a:masterClrMapping/>
  </p:clrMapOvr>
  <p:transition spd="slow" advTm="2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606C4-9897-4C81-9E24-819999B1C86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049034"/>
      </p:ext>
    </p:extLst>
  </p:cSld>
  <p:clrMapOvr>
    <a:masterClrMapping/>
  </p:clrMapOvr>
  <p:transition spd="slow" advTm="2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42EDE-810D-479D-99DD-797729304ED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361316"/>
      </p:ext>
    </p:extLst>
  </p:cSld>
  <p:clrMapOvr>
    <a:masterClrMapping/>
  </p:clrMapOvr>
  <p:transition spd="slow" advTm="2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0A9F0-08BD-4085-A1A5-13BD9EF2835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853294"/>
      </p:ext>
    </p:extLst>
  </p:cSld>
  <p:clrMapOvr>
    <a:masterClrMapping/>
  </p:clrMapOvr>
  <p:transition spd="slow" advTm="2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6BC8E-531F-4889-AB76-A7D0BC93F27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303751"/>
      </p:ext>
    </p:extLst>
  </p:cSld>
  <p:clrMapOvr>
    <a:masterClrMapping/>
  </p:clrMapOvr>
  <p:transition spd="slow" advTm="2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B7D20-B4A4-45D8-AA09-48EC700CF41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711559"/>
      </p:ext>
    </p:extLst>
  </p:cSld>
  <p:clrMapOvr>
    <a:masterClrMapping/>
  </p:clrMapOvr>
  <p:transition spd="slow" advTm="2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76AEB-870F-4F77-AE6A-45D6B10F0F2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277189"/>
      </p:ext>
    </p:extLst>
  </p:cSld>
  <p:clrMapOvr>
    <a:masterClrMapping/>
  </p:clrMapOvr>
  <p:transition spd="slow" advTm="2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821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chemeClr val="bg1"/>
            </a:gs>
            <a:gs pos="100000">
              <a:schemeClr val="accent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 stil titlu Coordonator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editarea stilurilor textului Coordonatorului</a:t>
            </a:r>
          </a:p>
          <a:p>
            <a:pPr lvl="1"/>
            <a:r>
              <a:rPr lang="en-US" smtClean="0"/>
              <a:t>Nivelul secund</a:t>
            </a:r>
          </a:p>
          <a:p>
            <a:pPr lvl="2"/>
            <a:r>
              <a:rPr lang="en-US" smtClean="0"/>
              <a:t>Al treilea nivel</a:t>
            </a:r>
          </a:p>
          <a:p>
            <a:pPr lvl="3"/>
            <a:r>
              <a:rPr lang="en-US" smtClean="0"/>
              <a:t>Al patrulea nivel</a:t>
            </a:r>
          </a:p>
          <a:p>
            <a:pPr lvl="4"/>
            <a:r>
              <a:rPr lang="en-US" smtClean="0"/>
              <a:t>Al cincilea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FB07FD-09AC-4A6D-94C5-4B782F8C73EF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6020" name="Picture 4" descr="DSCF0019-7939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23" name="Oval 7" descr="Imagine1"/>
          <p:cNvSpPr>
            <a:spLocks noChangeArrowheads="1"/>
          </p:cNvSpPr>
          <p:nvPr/>
        </p:nvSpPr>
        <p:spPr bwMode="auto">
          <a:xfrm>
            <a:off x="3635375" y="1989138"/>
            <a:ext cx="4824413" cy="4608512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rgbClr val="000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sndAc>
      <p:stSnd>
        <p:snd r:embed="rId2" name="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8964613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fr-FR" u="sng"/>
          </a:p>
        </p:txBody>
      </p:sp>
      <p:pic>
        <p:nvPicPr>
          <p:cNvPr id="104452" name="Picture 4" descr="beach-w-palm-tre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250825" y="692150"/>
            <a:ext cx="8713788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latin typeface="Comic Sans MS" pitchFamily="66" charset="0"/>
              </a:rPr>
              <a:t>Fort Lauderdale es una ciudad en el estado estadounidense de Florida, en la costa </a:t>
            </a:r>
            <a:r>
              <a:rPr lang="es-ES" sz="3200" dirty="0" err="1" smtClean="0">
                <a:solidFill>
                  <a:srgbClr val="FFFF00"/>
                </a:solidFill>
                <a:latin typeface="Comic Sans MS" pitchFamily="66" charset="0"/>
              </a:rPr>
              <a:t>atlántica.Es</a:t>
            </a:r>
            <a:r>
              <a:rPr lang="es-ES" sz="3200" dirty="0" smtClean="0">
                <a:solidFill>
                  <a:srgbClr val="FFFF00"/>
                </a:solidFill>
                <a:latin typeface="Comic Sans MS" pitchFamily="66" charset="0"/>
              </a:rPr>
              <a:t> una ciudad principal del área metropolitana del sur de </a:t>
            </a:r>
            <a:r>
              <a:rPr lang="es-ES" sz="3200" dirty="0" err="1" smtClean="0">
                <a:solidFill>
                  <a:srgbClr val="FFFF00"/>
                </a:solidFill>
                <a:latin typeface="Comic Sans MS" pitchFamily="66" charset="0"/>
              </a:rPr>
              <a:t>Florida.La</a:t>
            </a:r>
            <a:r>
              <a:rPr lang="es-ES" sz="3200" dirty="0" smtClean="0">
                <a:solidFill>
                  <a:srgbClr val="FFFF00"/>
                </a:solidFill>
                <a:latin typeface="Comic Sans MS" pitchFamily="66" charset="0"/>
              </a:rPr>
              <a:t> ciudad es un destino turístico </a:t>
            </a:r>
            <a:r>
              <a:rPr lang="es-ES" sz="3200" dirty="0" err="1" smtClean="0">
                <a:solidFill>
                  <a:srgbClr val="FFFF00"/>
                </a:solidFill>
                <a:latin typeface="Comic Sans MS" pitchFamily="66" charset="0"/>
              </a:rPr>
              <a:t>popular.Fort</a:t>
            </a:r>
            <a:r>
              <a:rPr lang="es-ES" sz="3200" dirty="0" smtClean="0">
                <a:solidFill>
                  <a:srgbClr val="FFFF00"/>
                </a:solidFill>
                <a:latin typeface="Comic Sans MS" pitchFamily="66" charset="0"/>
              </a:rPr>
              <a:t> Lauderdale se conoce a veces como la "Venecia de América" debido a su extenso e intrincado sistema de </a:t>
            </a:r>
            <a:r>
              <a:rPr lang="es-ES" sz="3200" dirty="0" err="1" smtClean="0">
                <a:solidFill>
                  <a:srgbClr val="FFFF00"/>
                </a:solidFill>
                <a:latin typeface="Comic Sans MS" pitchFamily="66" charset="0"/>
              </a:rPr>
              <a:t>canales.La</a:t>
            </a:r>
            <a:r>
              <a:rPr lang="es-ES" sz="3200" dirty="0" smtClean="0">
                <a:solidFill>
                  <a:srgbClr val="FFFF00"/>
                </a:solidFill>
                <a:latin typeface="Comic Sans MS" pitchFamily="66" charset="0"/>
              </a:rPr>
              <a:t> ciudad es un importante centro de yates, yates residentes, puertos deportivos y </a:t>
            </a:r>
            <a:r>
              <a:rPr lang="es-ES" sz="3200" dirty="0" err="1" smtClean="0">
                <a:solidFill>
                  <a:srgbClr val="FFFF00"/>
                </a:solidFill>
                <a:latin typeface="Comic Sans MS" pitchFamily="66" charset="0"/>
              </a:rPr>
              <a:t>astilleros.La</a:t>
            </a:r>
            <a:r>
              <a:rPr lang="es-ES" sz="3200" dirty="0" smtClean="0">
                <a:solidFill>
                  <a:srgbClr val="FFFF00"/>
                </a:solidFill>
                <a:latin typeface="Comic Sans MS" pitchFamily="66" charset="0"/>
              </a:rPr>
              <a:t> ciudad se encuentra a 37 kilómetros al norte de Miami, Florida.</a:t>
            </a:r>
            <a:endParaRPr lang="en-US" sz="20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7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916113"/>
            <a:ext cx="8229600" cy="1143000"/>
          </a:xfrm>
        </p:spPr>
        <p:txBody>
          <a:bodyPr/>
          <a:lstStyle/>
          <a:p>
            <a:pPr algn="l"/>
            <a:endParaRPr lang="fr-FR" sz="2800" u="sng"/>
          </a:p>
        </p:txBody>
      </p:sp>
      <p:pic>
        <p:nvPicPr>
          <p:cNvPr id="7177" name="Picture 9" descr="map1_fort_lauderdal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8" name="Oval 10" descr="Fort-Lauderdale-122009-030-ps"/>
          <p:cNvSpPr>
            <a:spLocks noChangeArrowheads="1"/>
          </p:cNvSpPr>
          <p:nvPr/>
        </p:nvSpPr>
        <p:spPr bwMode="auto">
          <a:xfrm>
            <a:off x="6804025" y="188913"/>
            <a:ext cx="2160588" cy="18732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9" name="Line 11"/>
          <p:cNvSpPr>
            <a:spLocks noChangeShapeType="1"/>
          </p:cNvSpPr>
          <p:nvPr/>
        </p:nvSpPr>
        <p:spPr bwMode="auto">
          <a:xfrm>
            <a:off x="8101013" y="28527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>
            <a:off x="8101013" y="28527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 flipH="1">
            <a:off x="7092950" y="2852738"/>
            <a:ext cx="1008063" cy="29527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183" name="Oval 15" descr="Beach-beaches-4843889-1280-800"/>
          <p:cNvSpPr>
            <a:spLocks noChangeArrowheads="1"/>
          </p:cNvSpPr>
          <p:nvPr/>
        </p:nvSpPr>
        <p:spPr bwMode="auto">
          <a:xfrm>
            <a:off x="179388" y="5300663"/>
            <a:ext cx="1511300" cy="1368425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2708" name="Picture 4" descr="north-view-ft-lauderdale-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0660" name="Picture 4" descr="ftlauderdaleintracoas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8373" name="Picture 5" descr="Florida-Fort-Lauderdale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7" name="Picture 5" descr="large-305-Fort%20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3013" name="Picture 5" descr="fort-lauderdale-homes-from-las-olas-bch-club-ph_co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9332" name="Picture 4" descr="fort lauderdale 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1380" name="Picture 4" descr="Fort Lauderdale Beach 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2469" name="Picture 5" descr="pic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9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8" name="Picture 6" descr="Imagin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8068" name="Picture 4" descr="034%20%20Fort%20Lauderdale%20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5" name="Picture 5" descr="fort-lauderdale-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684" name="Picture 4" descr="Listing795_1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3493" name="Picture 5" descr="ft-lauderdale-beach-5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64" name="Picture 4" descr="2525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45" name="Picture 5" descr="Fort-Lauderdale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0116" name="Picture 4" descr="FLL-istock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0356" name="Picture 4" descr="2010-05-220626-s-19x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1" name="Picture 5" descr="fort-lauderdale-airport-code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65" name="Picture 5" descr="fort-lauderdale-beach-comp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7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5301" name="Picture 5" descr="2010-11-09-Fort-Lauderdale-02-b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1140" name="Picture 4" descr="69762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9" name="Picture 5" descr="Fort-Lauderdale-VIII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4517" name="Picture 5" descr="FortLauderdale_jazz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81" name="Picture 5" descr="fort-lauderdale-fla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6869" name="Picture 5" descr="1444013-Travel_Picture-Fort_Lauderdale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6260" name="Picture 4" descr="Bild-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7" name="Picture 5" descr="Fort_Lauderdale_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7828" name="Picture 4" descr="FT__Lauderdale_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4212" name="Picture 4" descr="2010-03-270269-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8308" name="Picture 4" descr="2010-03-270312-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41" name="Picture 5" descr="85831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7284" name="Picture 4" descr="DSCN3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2229" name="Picture 5" descr="fort_lauderdale003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1" name="Picture 5" descr="Fort-Lauderdale-show-night-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3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3253" name="Picture 5" descr="fort-lauderdale_10_9_2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0181" name="Picture 5" descr="Water B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05" name="Picture 5" descr="House in the Harbor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7349" name="Picture 5" descr="rent-a-boat-in-fort-lauderdale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 </a:t>
            </a:r>
          </a:p>
        </p:txBody>
      </p:sp>
      <p:pic>
        <p:nvPicPr>
          <p:cNvPr id="68613" name="Picture 5" descr="55-million-eclectic-mansion-in-fort-lauderdale-flor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5541" name="Picture 5" descr="Fort-Lauderdale-Real-Est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9638" name="Picture 6" descr="58758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3732" name="Picture 4" descr="dt-flaud-17th-st-322-0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4756" name="Picture 4" descr="FortLauderdale 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6804" name="Picture 4" descr="Celebrity_Solstice_Fort_Lauderdale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9876" name="Picture 4" descr="Image_Fort_Lauderdale-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3189" name="Picture 5" descr="223317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04" name="Picture 4" descr="299023288aektqF_fs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5780" name="Picture 4" descr="Lone%20Sailor%20Fort%20Lauderdale%20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9092" name="Picture 4" descr="hi_PEDIC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0900" name="Picture 4" descr="Fort Lauderdale March 2010 115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24" name="Picture 4" descr="Fort_Lauderdale-skyline-harb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8852" name="Picture 4" descr="Vicem-78-Cruiser-US-premiere-at-Fort-Lauderdale-Boat-Show_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4037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2268538" y="5661025"/>
            <a:ext cx="4414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accent1"/>
                </a:solidFill>
                <a:latin typeface="Comic Sans MS" pitchFamily="66" charset="0"/>
              </a:rPr>
              <a:t>Images from Internet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1187450" y="4892675"/>
            <a:ext cx="709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fld id="{8C0D7582-62D3-411E-B170-D0DDAD1F3238}" type="datetimeHH:mm">
              <a:rPr lang="fr-FR" sz="3600" b="1">
                <a:solidFill>
                  <a:srgbClr val="66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/>
              <a:t>09:51</a:t>
            </a:fld>
            <a:r>
              <a:rPr lang="fr-FR" sz="3600" b="1" dirty="0">
                <a:solidFill>
                  <a:srgbClr val="66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-</a:t>
            </a:r>
            <a:r>
              <a:rPr lang="en-GB" sz="36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 </a:t>
            </a:r>
            <a:fld id="{B02CFE4F-CD88-429C-A10C-61EF8116B25F}" type="datetimedddd, dd MMMM yyyy">
              <a:rPr lang="en-GB" sz="3600" b="1">
                <a:solidFill>
                  <a:srgbClr val="66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/>
              <a:t>Friday, 23 April 2021</a:t>
            </a:fld>
            <a:endParaRPr lang="it-IT" sz="3600" b="1" dirty="0">
              <a:solidFill>
                <a:srgbClr val="66CC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Fort - Lauderdale Venise d'Amérque - Floride .. 02 06 2011">
  <a:themeElements>
    <a:clrScheme name="Fort Lauderdale - Venice of America`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rt Lauderdale - Venice of America`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ort Lauderdale - Venice of America`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Fort - Lauderdale Venise d'Amérque - Floride .. 02 06 2011</Template>
  <TotalTime>4</TotalTime>
  <Words>104</Words>
  <Application>Microsoft Office PowerPoint</Application>
  <PresentationFormat>Presentación en pantalla (4:3)</PresentationFormat>
  <Paragraphs>6</Paragraphs>
  <Slides>60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Arial</vt:lpstr>
      <vt:lpstr>Comic Sans MS</vt:lpstr>
      <vt:lpstr>USA - Fort - Lauderdale Venise d'Amérque - Floride .. 02 06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2021-04-23T07:51:44Z</dcterms:created>
  <dcterms:modified xsi:type="dcterms:W3CDTF">2021-04-23T07:55:50Z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0008002e45000000000001023620</vt:lpwstr>
  </property>
</Properties>
</file>