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4" r:id="rId14"/>
    <p:sldId id="268" r:id="rId15"/>
    <p:sldId id="269" r:id="rId16"/>
    <p:sldId id="270" r:id="rId17"/>
    <p:sldId id="271" r:id="rId18"/>
    <p:sldId id="272" r:id="rId19"/>
    <p:sldId id="273" r:id="rId20"/>
    <p:sldId id="275" r:id="rId2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+grltc8ci/AOjcm6mTudg==" hashData="wcSG4sE0Ghv/3/j4ibINMuP6s9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93346-34BD-4CF0-A573-F9F21AB7670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4882896"/>
      </p:ext>
    </p:extLst>
  </p:cSld>
  <p:clrMapOvr>
    <a:masterClrMapping/>
  </p:clrMapOvr>
  <p:transition advClick="0" advTm="8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9CC10-2C0B-400B-AEE5-11677CFA9B2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0505488"/>
      </p:ext>
    </p:extLst>
  </p:cSld>
  <p:clrMapOvr>
    <a:masterClrMapping/>
  </p:clrMapOvr>
  <p:transition advClick="0" advTm="8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E0B56-6166-40E7-A704-00C31D9B74A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0022333"/>
      </p:ext>
    </p:extLst>
  </p:cSld>
  <p:clrMapOvr>
    <a:masterClrMapping/>
  </p:clrMapOvr>
  <p:transition advClick="0" advTm="8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5F1B0-7871-4307-B73C-70E8F5D3DB1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0528091"/>
      </p:ext>
    </p:extLst>
  </p:cSld>
  <p:clrMapOvr>
    <a:masterClrMapping/>
  </p:clrMapOvr>
  <p:transition advClick="0" advTm="8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B3B21-D5D9-4795-98EF-C54BCFB86F0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248611"/>
      </p:ext>
    </p:extLst>
  </p:cSld>
  <p:clrMapOvr>
    <a:masterClrMapping/>
  </p:clrMapOvr>
  <p:transition advClick="0" advTm="8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54DC8-A5AD-4F65-A2F9-A8DADD667BF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2019772"/>
      </p:ext>
    </p:extLst>
  </p:cSld>
  <p:clrMapOvr>
    <a:masterClrMapping/>
  </p:clrMapOvr>
  <p:transition advClick="0" advTm="8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D4ED1-5279-47AB-BD60-A6609AA5ABA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3076074"/>
      </p:ext>
    </p:extLst>
  </p:cSld>
  <p:clrMapOvr>
    <a:masterClrMapping/>
  </p:clrMapOvr>
  <p:transition advClick="0" advTm="8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BD8C9-F761-47D1-AFB3-4B6728C8185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4435199"/>
      </p:ext>
    </p:extLst>
  </p:cSld>
  <p:clrMapOvr>
    <a:masterClrMapping/>
  </p:clrMapOvr>
  <p:transition advClick="0" advTm="8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B89BE-BB5D-4B93-8235-C39A8461164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5734502"/>
      </p:ext>
    </p:extLst>
  </p:cSld>
  <p:clrMapOvr>
    <a:masterClrMapping/>
  </p:clrMapOvr>
  <p:transition advClick="0" advTm="8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70979-8C32-4B29-A9F4-BCA72887520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1862474"/>
      </p:ext>
    </p:extLst>
  </p:cSld>
  <p:clrMapOvr>
    <a:masterClrMapping/>
  </p:clrMapOvr>
  <p:transition advClick="0" advTm="8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36E7E-A6E4-471D-94CE-BB9990BD1E3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86618019"/>
      </p:ext>
    </p:extLst>
  </p:cSld>
  <p:clrMapOvr>
    <a:masterClrMapping/>
  </p:clrMapOvr>
  <p:transition advClick="0" advTm="8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005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8C54187-E613-4B96-B431-29363D6318F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8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4"/>
          <p:cNvSpPr>
            <a:spLocks noChangeArrowheads="1" noChangeShapeType="1" noTextEdit="1"/>
          </p:cNvSpPr>
          <p:nvPr/>
        </p:nvSpPr>
        <p:spPr bwMode="auto">
          <a:xfrm>
            <a:off x="2339975" y="333375"/>
            <a:ext cx="3600450" cy="13763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pt-BR" sz="3600" kern="10" spc="-360">
                <a:ln w="1270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996633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F L O R E N C J A</a:t>
            </a:r>
            <a:endParaRPr lang="es-ES" sz="3600" kern="10" spc="-360">
              <a:ln w="12700">
                <a:solidFill>
                  <a:srgbClr val="FFFFFF"/>
                </a:solidFill>
                <a:round/>
                <a:headEnd/>
                <a:tailEnd/>
              </a:ln>
              <a:solidFill>
                <a:srgbClr val="996633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advClick="0" advTm="8000">
    <p:newsflash/>
    <p:sndAc>
      <p:stSnd>
        <p:snd r:embed="rId2" name="ROME_(Jeff_Beal_-_muzyka_z_serialu)-Rome_(opening_theme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/>
          <p:cNvSpPr>
            <a:spLocks noChangeArrowheads="1" noChangeShapeType="1" noTextEdit="1"/>
          </p:cNvSpPr>
          <p:nvPr/>
        </p:nvSpPr>
        <p:spPr bwMode="auto">
          <a:xfrm>
            <a:off x="5724525" y="476250"/>
            <a:ext cx="2016125" cy="8651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FIN</a:t>
            </a:r>
          </a:p>
        </p:txBody>
      </p:sp>
    </p:spTree>
  </p:cSld>
  <p:clrMapOvr>
    <a:masterClrMapping/>
  </p:clrMapOvr>
  <p:transition advClick="0" advTm="8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Florence .. 24 02 2012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Florence .. 24 02 2012</Template>
  <TotalTime>2</TotalTime>
  <Words>26</Words>
  <Application>Microsoft Office PowerPoint</Application>
  <PresentationFormat>Presentación en pantalla (4:3)</PresentationFormat>
  <Paragraphs>4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Italie - Florence .. 24 02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2022-02-20T19:04:21Z</dcterms:created>
  <dcterms:modified xsi:type="dcterms:W3CDTF">2022-02-20T19:07:07Z</dcterms:modified>
</cp:coreProperties>
</file>