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</p:sldMasterIdLst>
  <p:notesMasterIdLst>
    <p:notesMasterId r:id="rId61"/>
  </p:notesMasterIdLst>
  <p:sldIdLst>
    <p:sldId id="268" r:id="rId3"/>
    <p:sldId id="269" r:id="rId4"/>
    <p:sldId id="359" r:id="rId5"/>
    <p:sldId id="297" r:id="rId6"/>
    <p:sldId id="325" r:id="rId7"/>
    <p:sldId id="287" r:id="rId8"/>
    <p:sldId id="265" r:id="rId9"/>
    <p:sldId id="343" r:id="rId10"/>
    <p:sldId id="344" r:id="rId11"/>
    <p:sldId id="345" r:id="rId12"/>
    <p:sldId id="346" r:id="rId13"/>
    <p:sldId id="347" r:id="rId14"/>
    <p:sldId id="350" r:id="rId15"/>
    <p:sldId id="355" r:id="rId16"/>
    <p:sldId id="348" r:id="rId17"/>
    <p:sldId id="349" r:id="rId18"/>
    <p:sldId id="299" r:id="rId19"/>
    <p:sldId id="267" r:id="rId20"/>
    <p:sldId id="291" r:id="rId21"/>
    <p:sldId id="292" r:id="rId22"/>
    <p:sldId id="293" r:id="rId23"/>
    <p:sldId id="323" r:id="rId24"/>
    <p:sldId id="296" r:id="rId25"/>
    <p:sldId id="300" r:id="rId26"/>
    <p:sldId id="306" r:id="rId27"/>
    <p:sldId id="295" r:id="rId28"/>
    <p:sldId id="298" r:id="rId29"/>
    <p:sldId id="324" r:id="rId30"/>
    <p:sldId id="302" r:id="rId31"/>
    <p:sldId id="305" r:id="rId32"/>
    <p:sldId id="307" r:id="rId33"/>
    <p:sldId id="308" r:id="rId34"/>
    <p:sldId id="309" r:id="rId35"/>
    <p:sldId id="310" r:id="rId36"/>
    <p:sldId id="328" r:id="rId37"/>
    <p:sldId id="326" r:id="rId38"/>
    <p:sldId id="327" r:id="rId39"/>
    <p:sldId id="329" r:id="rId40"/>
    <p:sldId id="330" r:id="rId41"/>
    <p:sldId id="331" r:id="rId42"/>
    <p:sldId id="332" r:id="rId43"/>
    <p:sldId id="333" r:id="rId44"/>
    <p:sldId id="336" r:id="rId45"/>
    <p:sldId id="335" r:id="rId46"/>
    <p:sldId id="334" r:id="rId47"/>
    <p:sldId id="338" r:id="rId48"/>
    <p:sldId id="340" r:id="rId49"/>
    <p:sldId id="341" r:id="rId50"/>
    <p:sldId id="342" r:id="rId51"/>
    <p:sldId id="351" r:id="rId52"/>
    <p:sldId id="352" r:id="rId53"/>
    <p:sldId id="353" r:id="rId54"/>
    <p:sldId id="354" r:id="rId55"/>
    <p:sldId id="356" r:id="rId56"/>
    <p:sldId id="358" r:id="rId57"/>
    <p:sldId id="357" r:id="rId58"/>
    <p:sldId id="337" r:id="rId59"/>
    <p:sldId id="360" r:id="rId6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V/YxcocRZ1pxxOL8QHT4w==" hashData="b+vFDQz0NIaRt//LVYJi/SRhL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9220B"/>
    <a:srgbClr val="99FFCC"/>
    <a:srgbClr val="002600"/>
    <a:srgbClr val="005000"/>
    <a:srgbClr val="008A00"/>
    <a:srgbClr val="AD700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F685F69-28FB-4A3D-9BC8-7D1585CF90D1}" type="datetimeFigureOut">
              <a:rPr lang="es-ES_tradnl"/>
              <a:pPr>
                <a:defRPr/>
              </a:pPr>
              <a:t>05/01/2020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01EBB81-1EE4-42F6-980F-557BD3902C5E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096911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D201D2-B6A8-4384-BB1B-3EEC24BF2DBC}" type="slidenum">
              <a:rPr lang="es-ES_tradnl" smtClean="0"/>
              <a:pPr eaLnBrk="1" hangingPunct="1"/>
              <a:t>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25E6120-3CDB-45E4-990E-2523EFD0EE83}" type="slidenum">
              <a:rPr lang="es-ES_tradnl" smtClean="0"/>
              <a:pPr eaLnBrk="1" hangingPunct="1"/>
              <a:t>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2"/>
          <p:cNvSpPr>
            <a:spLocks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6216ACC-DF10-4213-8B1B-8A2A328999BE}" type="slidenum">
              <a:rPr lang="es-ES_tradnl" smtClean="0"/>
              <a:pPr eaLnBrk="1" hangingPunct="1"/>
              <a:t>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00C532-9DBD-4BA7-959C-A5D6B9316D04}" type="slidenum">
              <a:rPr lang="es-ES_tradnl" smtClean="0"/>
              <a:pPr eaLnBrk="1" hangingPunct="1"/>
              <a:t>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CFDD59-1797-4126-8F33-4EE6E7740A70}" type="slidenum">
              <a:rPr lang="es-ES_tradnl" smtClean="0"/>
              <a:pPr eaLnBrk="1" hangingPunct="1"/>
              <a:t>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7026BA-D1A4-4D28-836A-04194AE5416F}" type="slidenum">
              <a:rPr lang="es-ES_tradnl" smtClean="0"/>
              <a:pPr eaLnBrk="1" hangingPunct="1"/>
              <a:t>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5A14C95-E37B-4A32-91D7-C537C40FFCD5}" type="slidenum">
              <a:rPr lang="es-ES_tradnl" smtClean="0"/>
              <a:pPr eaLnBrk="1" hangingPunct="1"/>
              <a:t>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A85C4A-8D2A-40D2-B38A-FB0C529C43DA}" type="slidenum">
              <a:rPr lang="es-ES_tradnl" smtClean="0"/>
              <a:pPr eaLnBrk="1" hangingPunct="1"/>
              <a:t>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E782F8-6FAB-40D7-867B-4A0A06DC7F54}" type="slidenum">
              <a:rPr lang="es-ES_tradnl" smtClean="0"/>
              <a:pPr eaLnBrk="1" hangingPunct="1"/>
              <a:t>10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B73AE2-A489-482A-A61D-2F8925AF36E2}" type="slidenum">
              <a:rPr lang="es-ES_tradnl" smtClean="0"/>
              <a:pPr eaLnBrk="1" hangingPunct="1"/>
              <a:t>11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6E784D-FD4B-4A3A-BDC5-5222796FC990}" type="slidenum">
              <a:rPr lang="es-ES_tradnl" smtClean="0"/>
              <a:pPr eaLnBrk="1" hangingPunct="1"/>
              <a:t>12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F70555-B3B5-4675-850B-B9700AAC216F}" type="slidenum">
              <a:rPr lang="es-ES_tradnl" smtClean="0"/>
              <a:pPr eaLnBrk="1" hangingPunct="1"/>
              <a:t>13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EA44A9E-11D1-439E-BF08-45C62522FDEC}" type="slidenum">
              <a:rPr lang="es-ES_tradnl" smtClean="0"/>
              <a:pPr eaLnBrk="1" hangingPunct="1"/>
              <a:t>14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6AE782-CFFB-40A0-97DF-4D78BBAB5DB1}" type="slidenum">
              <a:rPr lang="es-ES_tradnl" smtClean="0"/>
              <a:pPr eaLnBrk="1" hangingPunct="1"/>
              <a:t>15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E7AE49E-5E6A-4948-8676-974592024A9E}" type="slidenum">
              <a:rPr lang="es-ES_tradnl" smtClean="0"/>
              <a:pPr eaLnBrk="1" hangingPunct="1"/>
              <a:t>16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B2167C-7F92-41C8-B5A3-F1DABB360761}" type="slidenum">
              <a:rPr lang="es-ES_tradnl" smtClean="0"/>
              <a:pPr eaLnBrk="1" hangingPunct="1"/>
              <a:t>17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79257B-D7D7-40C3-AE8D-AA1A906CD9B7}" type="slidenum">
              <a:rPr lang="es-ES_tradnl" smtClean="0"/>
              <a:pPr eaLnBrk="1" hangingPunct="1"/>
              <a:t>18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F5451A-F30B-4F99-9AB9-FBC5E7706250}" type="slidenum">
              <a:rPr lang="es-ES_tradnl" smtClean="0"/>
              <a:pPr eaLnBrk="1" hangingPunct="1"/>
              <a:t>19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1ECCE6-299E-40C5-8A19-832C86917728}" type="slidenum">
              <a:rPr lang="es-ES_tradnl" smtClean="0"/>
              <a:pPr eaLnBrk="1" hangingPunct="1"/>
              <a:t>20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E19C4D-58E8-4AC4-BF3C-AF710C371169}" type="slidenum">
              <a:rPr lang="es-ES_tradnl" smtClean="0"/>
              <a:pPr eaLnBrk="1" hangingPunct="1"/>
              <a:t>21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86926E-1A8C-4C55-8FD2-18814E022021}" type="slidenum">
              <a:rPr lang="es-ES_tradnl" smtClean="0"/>
              <a:pPr eaLnBrk="1" hangingPunct="1"/>
              <a:t>22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59ACBC-407C-4750-8447-974A5B70B54E}" type="slidenum">
              <a:rPr lang="es-ES_tradnl" smtClean="0"/>
              <a:pPr eaLnBrk="1" hangingPunct="1"/>
              <a:t>23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62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50E72D-E76A-47C7-AE31-E270E21F3B93}" type="slidenum">
              <a:rPr lang="es-ES_tradnl" smtClean="0"/>
              <a:pPr eaLnBrk="1" hangingPunct="1"/>
              <a:t>24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539ABE0-84FA-4412-B6F2-D706EE4C0744}" type="slidenum">
              <a:rPr lang="es-ES_tradnl" smtClean="0"/>
              <a:pPr eaLnBrk="1" hangingPunct="1"/>
              <a:t>25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83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6C7D0D9-BAF5-4F85-8A30-126E9BD24C75}" type="slidenum">
              <a:rPr lang="es-ES_tradnl" smtClean="0"/>
              <a:pPr eaLnBrk="1" hangingPunct="1"/>
              <a:t>26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6CF107D-0AEC-463B-BEDD-18F7CEB41C2D}" type="slidenum">
              <a:rPr lang="es-ES_tradnl" smtClean="0"/>
              <a:pPr eaLnBrk="1" hangingPunct="1"/>
              <a:t>27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03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8407E6-A8BA-4641-AC87-82AFE50686C8}" type="slidenum">
              <a:rPr lang="es-ES_tradnl" smtClean="0"/>
              <a:pPr eaLnBrk="1" hangingPunct="1"/>
              <a:t>28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DF6391-E5A2-4A35-968D-CC3F911509E6}" type="slidenum">
              <a:rPr lang="es-ES_tradnl" smtClean="0"/>
              <a:pPr eaLnBrk="1" hangingPunct="1"/>
              <a:t>29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398B3F-D1DB-40EB-AFEE-52FE94FDB371}" type="slidenum">
              <a:rPr lang="es-ES_tradnl" smtClean="0"/>
              <a:pPr eaLnBrk="1" hangingPunct="1"/>
              <a:t>30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44F5CD-2369-4E87-8159-39D81C719246}" type="slidenum">
              <a:rPr lang="es-ES_tradnl" smtClean="0"/>
              <a:pPr eaLnBrk="1" hangingPunct="1"/>
              <a:t>31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44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132498B-9E35-4A0E-96B4-799658E0E1EF}" type="slidenum">
              <a:rPr lang="es-ES_tradnl" smtClean="0"/>
              <a:pPr eaLnBrk="1" hangingPunct="1"/>
              <a:t>32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C087ABF-DCDB-41EB-AC65-FAF8AA89BC5E}" type="slidenum">
              <a:rPr lang="es-ES_tradnl" smtClean="0"/>
              <a:pPr eaLnBrk="1" hangingPunct="1"/>
              <a:t>33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65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9A91A87-0EAD-4251-B1B0-B6BF0B65527B}" type="slidenum">
              <a:rPr lang="es-ES_tradnl" smtClean="0"/>
              <a:pPr eaLnBrk="1" hangingPunct="1"/>
              <a:t>34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7067CB-2108-46C4-936F-3689D6773793}" type="slidenum">
              <a:rPr lang="es-ES_tradnl" smtClean="0"/>
              <a:pPr eaLnBrk="1" hangingPunct="1"/>
              <a:t>35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85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F664B1D-AC9D-40E4-94E2-BD089F705965}" type="slidenum">
              <a:rPr lang="es-ES_tradnl" smtClean="0"/>
              <a:pPr eaLnBrk="1" hangingPunct="1"/>
              <a:t>36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95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C177A3-8A74-48EA-9E06-44EFB4B34A38}" type="slidenum">
              <a:rPr lang="es-ES_tradnl" smtClean="0"/>
              <a:pPr eaLnBrk="1" hangingPunct="1"/>
              <a:t>37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05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78B5735-1061-481D-B017-CF528AFBEFD7}" type="slidenum">
              <a:rPr lang="es-ES_tradnl" smtClean="0"/>
              <a:pPr eaLnBrk="1" hangingPunct="1"/>
              <a:t>38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95BC7D-DE81-42D7-AF49-3A9D42EA8206}" type="slidenum">
              <a:rPr lang="es-ES_tradnl" smtClean="0"/>
              <a:pPr eaLnBrk="1" hangingPunct="1"/>
              <a:t>39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26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C81C11-3175-4072-BC1A-057AA3D14A99}" type="slidenum">
              <a:rPr lang="es-ES_tradnl" smtClean="0"/>
              <a:pPr eaLnBrk="1" hangingPunct="1"/>
              <a:t>40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36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7675228-42F5-4671-B86C-2D62790E1D95}" type="slidenum">
              <a:rPr lang="es-ES_tradnl" smtClean="0"/>
              <a:pPr eaLnBrk="1" hangingPunct="1"/>
              <a:t>41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46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E10628-6135-423E-9DA8-C56B47029931}" type="slidenum">
              <a:rPr lang="es-ES_tradnl" smtClean="0"/>
              <a:pPr eaLnBrk="1" hangingPunct="1"/>
              <a:t>42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57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EFFC2E1-8842-4244-8E5F-4C5F22B7325A}" type="slidenum">
              <a:rPr lang="es-ES_tradnl" smtClean="0"/>
              <a:pPr eaLnBrk="1" hangingPunct="1"/>
              <a:t>43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67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46E6349-5F30-4DDA-B98D-D53F1300A771}" type="slidenum">
              <a:rPr lang="es-ES_tradnl" smtClean="0"/>
              <a:pPr eaLnBrk="1" hangingPunct="1"/>
              <a:t>44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7E23DA-2916-4E35-9591-BBB09464911A}" type="slidenum">
              <a:rPr lang="es-ES_tradnl" smtClean="0"/>
              <a:pPr eaLnBrk="1" hangingPunct="1"/>
              <a:t>45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87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B9BE885-0002-4DE5-BD4C-A642A07CEAEF}" type="slidenum">
              <a:rPr lang="es-ES_tradnl" smtClean="0"/>
              <a:pPr eaLnBrk="1" hangingPunct="1"/>
              <a:t>46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98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BD950D-7FC2-48F3-B4C9-1C961665FCA0}" type="slidenum">
              <a:rPr lang="es-ES_tradnl" smtClean="0"/>
              <a:pPr eaLnBrk="1" hangingPunct="1"/>
              <a:t>47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08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7E2ADD-3929-4B76-8B37-877395AF2479}" type="slidenum">
              <a:rPr lang="es-ES_tradnl" smtClean="0"/>
              <a:pPr eaLnBrk="1" hangingPunct="1"/>
              <a:t>48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18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0798064-1D54-465D-9025-93D95481A9D0}" type="slidenum">
              <a:rPr lang="es-ES_tradnl" smtClean="0"/>
              <a:pPr eaLnBrk="1" hangingPunct="1"/>
              <a:t>49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28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15D64E-4E17-46E1-A5BC-24C8058CA555}" type="slidenum">
              <a:rPr lang="es-ES_tradnl" smtClean="0"/>
              <a:pPr eaLnBrk="1" hangingPunct="1"/>
              <a:t>50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39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31579FC-B309-40EA-9AF3-E8418A509A59}" type="slidenum">
              <a:rPr lang="es-ES_tradnl" smtClean="0"/>
              <a:pPr eaLnBrk="1" hangingPunct="1"/>
              <a:t>51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49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1BFCA55-295A-4530-92C9-DF83D20155CE}" type="slidenum">
              <a:rPr lang="es-ES_tradnl" smtClean="0"/>
              <a:pPr eaLnBrk="1" hangingPunct="1"/>
              <a:t>52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59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7AC59C-BBA4-4DDD-A022-3441E8AA4697}" type="slidenum">
              <a:rPr lang="es-ES_tradnl" smtClean="0"/>
              <a:pPr eaLnBrk="1" hangingPunct="1"/>
              <a:t>53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69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7A7F85-CDA3-4966-98D2-52E77A01A8D9}" type="slidenum">
              <a:rPr lang="es-ES_tradnl" smtClean="0"/>
              <a:pPr eaLnBrk="1" hangingPunct="1"/>
              <a:t>54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80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6E7959C-FC19-49B5-881B-1C578FFAE158}" type="slidenum">
              <a:rPr lang="es-ES_tradnl" smtClean="0"/>
              <a:pPr eaLnBrk="1" hangingPunct="1"/>
              <a:t>55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90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702163-A848-45D5-B4C3-611E4A1E1B4E}" type="slidenum">
              <a:rPr lang="es-ES_tradnl" smtClean="0"/>
              <a:pPr eaLnBrk="1" hangingPunct="1"/>
              <a:t>56</a:t>
            </a:fld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797F7-0658-4012-863E-183B3FB5CB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54036500"/>
      </p:ext>
    </p:extLst>
  </p:cSld>
  <p:clrMapOvr>
    <a:masterClrMapping/>
  </p:clrMapOvr>
  <p:transition spd="slow" advTm="9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D169E-498B-42AE-994B-3E748A1E36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6046769"/>
      </p:ext>
    </p:extLst>
  </p:cSld>
  <p:clrMapOvr>
    <a:masterClrMapping/>
  </p:clrMapOvr>
  <p:transition spd="slow" advTm="9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56908-97BF-4606-907F-CF9246574E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92644178"/>
      </p:ext>
    </p:extLst>
  </p:cSld>
  <p:clrMapOvr>
    <a:masterClrMapping/>
  </p:clrMapOvr>
  <p:transition spd="slow" advTm="9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72111-6A99-4BAD-BC7E-C7F579CD5D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7855765"/>
      </p:ext>
    </p:extLst>
  </p:cSld>
  <p:clrMapOvr>
    <a:masterClrMapping/>
  </p:clrMapOvr>
  <p:transition spd="slow" advTm="9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D87C0-94DA-4ADD-9EA0-B176E1E756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80714063"/>
      </p:ext>
    </p:extLst>
  </p:cSld>
  <p:clrMapOvr>
    <a:masterClrMapping/>
  </p:clrMapOvr>
  <p:transition spd="slow" advTm="9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24F07-3A08-45B8-BECC-C7439755D3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44552358"/>
      </p:ext>
    </p:extLst>
  </p:cSld>
  <p:clrMapOvr>
    <a:masterClrMapping/>
  </p:clrMapOvr>
  <p:transition spd="slow" advTm="9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7E6EC-C374-4EC5-AAB7-90F0927C38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06292873"/>
      </p:ext>
    </p:extLst>
  </p:cSld>
  <p:clrMapOvr>
    <a:masterClrMapping/>
  </p:clrMapOvr>
  <p:transition spd="slow" advTm="9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7DAF9-AFE9-4C33-B7E7-A477CC359C9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71150246"/>
      </p:ext>
    </p:extLst>
  </p:cSld>
  <p:clrMapOvr>
    <a:masterClrMapping/>
  </p:clrMapOvr>
  <p:transition spd="slow" advTm="9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F301C-F860-4450-9423-37562F7A10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9002342"/>
      </p:ext>
    </p:extLst>
  </p:cSld>
  <p:clrMapOvr>
    <a:masterClrMapping/>
  </p:clrMapOvr>
  <p:transition spd="slow" advTm="9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5853F-012C-4BD1-8826-2BAF90A34B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40377236"/>
      </p:ext>
    </p:extLst>
  </p:cSld>
  <p:clrMapOvr>
    <a:masterClrMapping/>
  </p:clrMapOvr>
  <p:transition spd="slow" advTm="9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1563-0B66-4AF0-84D2-82DE0941635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4565612"/>
      </p:ext>
    </p:extLst>
  </p:cSld>
  <p:clrMapOvr>
    <a:masterClrMapping/>
  </p:clrMapOvr>
  <p:transition spd="slow" advTm="9000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44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676C905-21D8-47FB-90AD-63B7995EDC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 advTm="9000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683568" y="4071238"/>
            <a:ext cx="7429500" cy="278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9220B"/>
                </a:solidFill>
                <a:latin typeface="Book Antiqua"/>
              </a:rPr>
              <a:t>Mother Russia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5736" y="260648"/>
            <a:ext cx="4918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4400" b="1" kern="10" dirty="0">
                <a:ln w="9525">
                  <a:solidFill>
                    <a:srgbClr val="AD7003"/>
                  </a:solidFill>
                  <a:round/>
                  <a:headEnd/>
                  <a:tailEnd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ook Antiqua"/>
              </a:rPr>
              <a:t>FASCINATING…</a:t>
            </a:r>
            <a:endParaRPr lang="en-US" sz="4400" b="1" kern="10" dirty="0">
              <a:ln w="9525">
                <a:solidFill>
                  <a:srgbClr val="AD7003"/>
                </a:solidFill>
                <a:round/>
                <a:headEnd/>
                <a:tailEnd/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ook Antiqua"/>
            </a:endParaRPr>
          </a:p>
        </p:txBody>
      </p:sp>
    </p:spTree>
  </p:cSld>
  <p:clrMapOvr>
    <a:masterClrMapping/>
  </p:clrMapOvr>
  <p:transition spd="slow" advTm="9000">
    <p:strips dir="rd"/>
    <p:sndAc>
      <p:stSnd loop="1">
        <p:snd r:embed="rId3" name="rachmaninoff-rhaps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apofrussia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019300"/>
            <a:ext cx="6440487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http://upload.wikimedia.org/wikipedia/en/thumb/f/f3/Flag_of_Russia.svg/125px-Flag_of_Russia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119062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http://upload.wikimedia.org/wikipedia/commons/thumb/f/f2/Coat_of_Arms_of_the_Russian_Federation.svg/85px-Coat_of_Arms_of_the_Russian_Federation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76250"/>
            <a:ext cx="8096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195513" y="0"/>
            <a:ext cx="4572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/>
              <a:t>Region: Eastern  Europe</a:t>
            </a:r>
            <a:endParaRPr lang="en-US"/>
          </a:p>
          <a:p>
            <a:pPr algn="ctr"/>
            <a:r>
              <a:rPr lang="en-US" b="1"/>
              <a:t>Area total: 6,592,800 km2</a:t>
            </a:r>
            <a:endParaRPr lang="en-US"/>
          </a:p>
          <a:p>
            <a:pPr algn="ctr"/>
            <a:r>
              <a:rPr lang="en-US" b="1"/>
              <a:t>Coast line:  Sea of Okhotsk, Bering Sea, Barents Sea</a:t>
            </a:r>
            <a:endParaRPr lang="en-US"/>
          </a:p>
          <a:p>
            <a:pPr algn="ctr"/>
            <a:r>
              <a:rPr lang="en-US"/>
              <a:t> </a:t>
            </a:r>
          </a:p>
          <a:p>
            <a:r>
              <a:rPr lang="en-US"/>
              <a:t> 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144000" y="1268413"/>
            <a:ext cx="2005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/>
              <a:t>Capital: Moscow</a:t>
            </a:r>
            <a:endParaRPr lang="en-US"/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280"/>
                            </p:stCondLst>
                            <p:childTnLst>
                              <p:par>
                                <p:cTn id="2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31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840"/>
                            </p:stCondLst>
                            <p:childTnLst>
                              <p:par>
                                <p:cTn id="3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6720"/>
                            </p:stCondLst>
                            <p:childTnLst>
                              <p:par>
                                <p:cTn id="41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38889E-6 4.44444E-6 L -0.72761 -0.00579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389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9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1600"/>
                            </p:stCondLst>
                            <p:childTnLst>
                              <p:par>
                                <p:cTn id="52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2360"/>
                            </p:stCondLst>
                            <p:childTnLst>
                              <p:par>
                                <p:cTn id="57" presetID="6" presetClass="exit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/>
      <p:bldP spid="11" grpId="1"/>
      <p:bldP spid="11" grpId="2"/>
      <p:bldP spid="11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5363" name="Picture 4" descr="2677649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056438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48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41 -0.00093 L -1.0276 -0.00093">
                                      <p:cBhvr additive="repl">
                                        <p:cTn id="6" dur="10000" fill="hold"/>
                                        <p:tgtEl>
                                          <p:spTgt spid="409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761 -0.00093 L 0.25208 -0.00093">
                                      <p:cBhvr additive="repl">
                                        <p:cTn id="9" dur="10000" fill="hold"/>
                                        <p:tgtEl>
                                          <p:spTgt spid="409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4 Imagen" descr="temple-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57188"/>
            <a:ext cx="9140825" cy="608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Imagen" descr="ltemple22100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2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temp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724525" y="2565400"/>
            <a:ext cx="19399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PETER</a:t>
            </a:r>
          </a:p>
          <a:p>
            <a:pPr algn="ctr"/>
            <a:r>
              <a:rPr lang="en-US" sz="2400" b="1">
                <a:solidFill>
                  <a:srgbClr val="FF0000"/>
                </a:solidFill>
              </a:rPr>
              <a:t>THE GREAT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5213"/>
            <a:ext cx="9144000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492500" y="333375"/>
            <a:ext cx="22367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RED SQUARE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1065213"/>
            <a:ext cx="77247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492500" y="333375"/>
            <a:ext cx="22367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RED SQUARE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065213"/>
            <a:ext cx="867092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766888" y="333375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MONUMENT OF UNKNOWN SOLDIER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065213"/>
            <a:ext cx="86518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851275" y="333375"/>
            <a:ext cx="15192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GUARDS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065213"/>
            <a:ext cx="87788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222625" y="333375"/>
            <a:ext cx="27765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ETERNAL FLAME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065213"/>
            <a:ext cx="8928100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278063" y="333375"/>
            <a:ext cx="466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MEMOIRES OF THE PATRIOTS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65213"/>
            <a:ext cx="7734300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466975" y="333375"/>
            <a:ext cx="4287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CHANGING OF THE GUARD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981075"/>
            <a:ext cx="4406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67025" y="260350"/>
            <a:ext cx="30527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GENERAL SZUKOV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1065213"/>
            <a:ext cx="77247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225800" y="333375"/>
            <a:ext cx="2770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HONOUR GUARD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065213"/>
            <a:ext cx="88042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519363" y="333375"/>
            <a:ext cx="4183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MONUMENT OF THE HERO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4 Imagen" descr="templobudista_8841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412875"/>
            <a:ext cx="872490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014538" y="765175"/>
            <a:ext cx="46942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NEW FINANCIAL CENTER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4 Imagen" descr="Si_Saket_-28province-29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388938"/>
            <a:ext cx="8105775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1 Imagen" descr="bottle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932113" y="333375"/>
            <a:ext cx="34321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founder of Russia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4 Imagen" descr="610x.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2700338" y="260350"/>
            <a:ext cx="3816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SAN BASIL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4 Rectángulo"/>
          <p:cNvSpPr>
            <a:spLocks noChangeArrowheads="1"/>
          </p:cNvSpPr>
          <p:nvPr/>
        </p:nvSpPr>
        <p:spPr bwMode="auto">
          <a:xfrm>
            <a:off x="714375" y="3000375"/>
            <a:ext cx="7786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o-RO" sz="2400" b="1"/>
              <a:t>Acest templu unic</a:t>
            </a:r>
            <a:r>
              <a:rPr lang="es-ES_tradnl" sz="2400" b="1"/>
              <a:t> </a:t>
            </a:r>
            <a:r>
              <a:rPr lang="ro-RO" sz="2400" b="1"/>
              <a:t>se află la 640 km</a:t>
            </a:r>
            <a:r>
              <a:rPr lang="es-ES_tradnl" sz="2400" b="1"/>
              <a:t> nord-est d</a:t>
            </a:r>
            <a:r>
              <a:rPr lang="ro-RO" sz="2400" b="1"/>
              <a:t>e</a:t>
            </a:r>
            <a:r>
              <a:rPr lang="es-ES_tradnl" sz="2400" b="1"/>
              <a:t> Bangkok, </a:t>
            </a:r>
            <a:r>
              <a:rPr lang="ro-RO" sz="2400" b="1"/>
              <a:t>în orașul </a:t>
            </a:r>
            <a:r>
              <a:rPr lang="es-ES_tradnl" sz="2400" b="1"/>
              <a:t>Khun Han, </a:t>
            </a:r>
            <a:r>
              <a:rPr lang="ro-RO" sz="2400" b="1"/>
              <a:t>la frontiera cu C</a:t>
            </a:r>
            <a:r>
              <a:rPr lang="es-ES_tradnl" sz="2400" b="1"/>
              <a:t>ambogia.</a:t>
            </a:r>
          </a:p>
        </p:txBody>
      </p:sp>
      <p:pic>
        <p:nvPicPr>
          <p:cNvPr id="33795" name="Picture 2" descr="4kotelnicheskayaembank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5750"/>
            <a:ext cx="9144000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555875" y="765175"/>
            <a:ext cx="3611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KOTELSKAIA EMBANK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5 Imagen" descr="2994833124_71e65bbd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1213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40138" y="260350"/>
            <a:ext cx="1587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KREMLIN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8 Imagen" descr="SIN%20~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428625"/>
            <a:ext cx="8718550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wat-pa-maha-chedi-kaew-temple_Ywxxe_1144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000125"/>
            <a:ext cx="8786812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4 Imagen" descr="wat-pa-maha-chedi-kae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08175" y="188913"/>
            <a:ext cx="4826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View of the MOSCOW KREMLIN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4 Imagen" descr="bottle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575"/>
            <a:ext cx="9144000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4 Imagen" descr="8841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58813"/>
            <a:ext cx="8266112" cy="619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555875" y="188913"/>
            <a:ext cx="4130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SAN BASILIC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5sanbasilcathedr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964612" cy="672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4 Imagen" descr="bottle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91440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6 Imagen" descr="bottledetai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43000"/>
            <a:ext cx="740251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339975" y="476250"/>
            <a:ext cx="4130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SAN BASILIC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4 Imagen" descr="0013729e42ea0a67d7ea3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571500"/>
            <a:ext cx="7248525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4 Imagen" descr="templo-botella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050925"/>
            <a:ext cx="7742237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987675" y="404813"/>
            <a:ext cx="2944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VARVAKA STREET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4 Imagen" descr="bott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59113" y="188913"/>
            <a:ext cx="2768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KREMLIN CLOCK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4 Imagen" descr="bottle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1787525"/>
            <a:ext cx="91979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92450" y="765175"/>
            <a:ext cx="2538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ARBAT STREET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1787525"/>
            <a:ext cx="51466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603500" y="765175"/>
            <a:ext cx="35163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MONUMENT OF LENIN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1787525"/>
            <a:ext cx="7624763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808413" y="765175"/>
            <a:ext cx="11064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LENIN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1787525"/>
            <a:ext cx="676910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809750" y="765175"/>
            <a:ext cx="51038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STAIR CHAIRS OF SAN BASILIC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3788"/>
            <a:ext cx="9144000" cy="57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940050" y="549275"/>
            <a:ext cx="32115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LENIN MAUSOLEUM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1787525"/>
            <a:ext cx="795972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755900" y="765175"/>
            <a:ext cx="32115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LENIN MAUSOLEUM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1787525"/>
            <a:ext cx="762635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08288" y="765175"/>
            <a:ext cx="31067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SHOPPING STREET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3" y="1787525"/>
            <a:ext cx="817880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252663" y="765175"/>
            <a:ext cx="4217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STAIRS FOR THE  SUBWAY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4325" y="260350"/>
            <a:ext cx="3094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WAITING STATIONS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1787525"/>
            <a:ext cx="78898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57550" y="765175"/>
            <a:ext cx="2208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SUBWAY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1787525"/>
            <a:ext cx="76358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57550" y="765175"/>
            <a:ext cx="2208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SUBWAY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1787525"/>
            <a:ext cx="761365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1787525"/>
            <a:ext cx="760095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71775" y="260350"/>
            <a:ext cx="3243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KAZAN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981075"/>
            <a:ext cx="88741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71775" y="260350"/>
            <a:ext cx="3243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KAZAN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981075"/>
            <a:ext cx="7835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3888" y="260350"/>
            <a:ext cx="49990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DOME OF THE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16138" y="260350"/>
            <a:ext cx="45545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STATE HISTORICAL MUSEUM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981075"/>
            <a:ext cx="8851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611438" y="260350"/>
            <a:ext cx="3563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RESURRECTION GATE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981075"/>
            <a:ext cx="88233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71713" y="260350"/>
            <a:ext cx="42433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GUM STORE DEPARTMENT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981075"/>
            <a:ext cx="441007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173413" y="260350"/>
            <a:ext cx="2439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GALLERY GUM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7050"/>
            <a:ext cx="8823325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27200" y="260350"/>
            <a:ext cx="5330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BASILICUM KREMLINA BY NIGHT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Picture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213" y="3933825"/>
            <a:ext cx="1852612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5638800"/>
            <a:ext cx="73083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  <a:cs typeface="Times New Roman" pitchFamily="18" charset="0"/>
              </a:rPr>
              <a:t>Music:  Rachmaninoff </a:t>
            </a:r>
            <a:r>
              <a:rPr lang="en-US" sz="2800" b="1" dirty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  <a:cs typeface="Times New Roman" pitchFamily="18" charset="0"/>
              </a:rPr>
              <a:t>- </a:t>
            </a:r>
            <a:r>
              <a:rPr lang="en-US" sz="2800" b="1" dirty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  <a:cs typeface="Times New Roman" pitchFamily="18" charset="0"/>
              </a:rPr>
              <a:t>Rhapsody</a:t>
            </a:r>
            <a:endParaRPr lang="en-US" sz="2800" b="1" dirty="0">
              <a:ln w="24500" cmpd="dbl">
                <a:solidFill>
                  <a:srgbClr val="00206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Baskerville Old Face" pitchFamily="18" charset="0"/>
              <a:cs typeface="Arial" charset="0"/>
            </a:endParaRPr>
          </a:p>
        </p:txBody>
      </p:sp>
      <p:sp>
        <p:nvSpPr>
          <p:cNvPr id="53254" name="Rectangle 5"/>
          <p:cNvSpPr>
            <a:spLocks noChangeArrowheads="1"/>
          </p:cNvSpPr>
          <p:nvPr/>
        </p:nvSpPr>
        <p:spPr bwMode="auto">
          <a:xfrm>
            <a:off x="9144000" y="476250"/>
            <a:ext cx="28797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Baskerville Old Face" pitchFamily="18" charset="0"/>
                <a:cs typeface="Times New Roman" pitchFamily="18" charset="0"/>
              </a:rPr>
              <a:t>The End</a:t>
            </a:r>
            <a:endParaRPr lang="en-US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C00000"/>
              </a:solidFill>
              <a:latin typeface="Baskerville Old Face" pitchFamily="18" charset="0"/>
              <a:cs typeface="Arial" charset="0"/>
            </a:endParaRPr>
          </a:p>
        </p:txBody>
      </p:sp>
      <p:pic>
        <p:nvPicPr>
          <p:cNvPr id="70661" name="Picture 4" descr="mishkap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016125"/>
            <a:ext cx="3529013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-4.07407E-6 L -0.64167 -0.0041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sie - Fascination .. 11 12 2019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Russie - Fascination .. 11 12 2019</Template>
  <TotalTime>5</TotalTime>
  <Words>219</Words>
  <Application>Microsoft Office PowerPoint</Application>
  <PresentationFormat>Presentación en pantalla (4:3)</PresentationFormat>
  <Paragraphs>109</Paragraphs>
  <Slides>58</Slides>
  <Notes>56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2" baseType="lpstr">
      <vt:lpstr>Arial</vt:lpstr>
      <vt:lpstr>Calibri</vt:lpstr>
      <vt:lpstr>Russie - Fascination .. 11 12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2020-01-05T09:52:48Z</dcterms:created>
  <dcterms:modified xsi:type="dcterms:W3CDTF">2020-01-05T09:58:33Z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000800a2750000000000010250500207f7000400038000</vt:lpwstr>
  </property>
</Properties>
</file>