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TLZ9xxFFG/ZB/UScVdFQA==" hashData="f3P4GvLugPhXWI8YQixdWurjJ/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A4EBB-FBB1-4CD0-818B-954389117FB4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F7D33-F694-4754-AEBD-BD427B8CC5F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42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45729-B995-4AF4-9EDF-376640DF66C0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5F86-9F8A-44AF-A470-DF15E0F379A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428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F0275-91BE-4E1D-9397-683E5E218895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8A163-32EB-4B0A-B4CB-57BBAAD78CC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48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A8CAC-E52A-4531-8C50-78BE00523345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4B61E-B4C2-406B-B661-2DCA1626BC2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60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85E04-0C11-4245-A7E3-C3DFFFF29DFD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D59BF-38FD-4B3E-8201-F7FD547383E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750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66292-0150-4ADA-8228-F4FEDCADEED0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F6C9A-D52E-4ED3-BD9B-E5BEFFDD25A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36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864C2-C4F7-4CA7-9EF0-78826E0CC1A3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17BEE-1A6C-4EEB-9AED-D4EE7508858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265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3C6F2-FBF2-462B-9C3D-0185D928587F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B4DEC-EC8A-49AF-85EF-CE259A5510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967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65214-552A-4602-8098-0D9F82046537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DBB4E-7789-4E4B-A6B4-6EDEEC4064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350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292A8-8AD3-4732-85E9-D06F29878395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C30FC-C00D-43B3-972A-55ACC9CD065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821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1CE76-ECA5-44C2-8754-314950C158E1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3451B-EF4A-4EF3-81D3-2D32E27DBC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988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27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C830E1-1F6C-4265-A542-B4C0B9287059}" type="datetimeFigureOut">
              <a:rPr lang="fr-FR"/>
              <a:pPr>
                <a:defRPr/>
              </a:pPr>
              <a:t>13/03/2020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0DE8C0-B8FB-4AD4-A562-57E6D2003A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916238" y="1484313"/>
            <a:ext cx="39676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4000" b="1" dirty="0" smtClean="0">
                <a:latin typeface="Calibri" pitchFamily="34" charset="0"/>
              </a:rPr>
              <a:t>EXCELENTE ITALIA</a:t>
            </a:r>
            <a:endParaRPr lang="fr-FR" sz="40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21961" y="3789363"/>
            <a:ext cx="332860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800" dirty="0" smtClean="0">
                <a:latin typeface="Calibri" pitchFamily="34" charset="0"/>
              </a:rPr>
              <a:t>¡28 ciudades italianas</a:t>
            </a:r>
          </a:p>
          <a:p>
            <a:pPr algn="ctr"/>
            <a:r>
              <a:rPr lang="es-ES" sz="2800" dirty="0" smtClean="0">
                <a:latin typeface="Calibri" pitchFamily="34" charset="0"/>
              </a:rPr>
              <a:t>que parecen irreales!</a:t>
            </a:r>
            <a:endParaRPr lang="fr-FR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3-ec.buzzfed.com/static/2014-06/2/15/enhanced/webdr02/enhanced-buzz-wide-6239-1401738537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68313" y="260350"/>
            <a:ext cx="9350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Calibri" pitchFamily="34" charset="0"/>
              </a:rPr>
              <a:t>Burano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3-ec.buzzfed.com/static/2014-06/2/15/enhanced/webdr07/enhanced-buzz-wide-6823-1401737394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451725" y="6165850"/>
            <a:ext cx="134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Lake Como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3-ec.buzzfed.com/static/2014-06/2/15/enhanced/webdr06/enhanced-buzz-wide-27379-1401737447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372225" y="260350"/>
            <a:ext cx="2212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San Quirico d’Orcia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3-ec.buzzfed.com/static/2014-06/2/15/enhanced/webdr04/enhanced-buzz-wide-31858-1401737615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451725" y="333375"/>
            <a:ext cx="892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Venice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3-ec.buzzfed.com/static/2014-06/2/15/enhanced/webdr06/enhanced-buzz-wide-3714-1401738258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867400" y="260350"/>
            <a:ext cx="3006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Odle Mountain, Dolomites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3-ec.buzzfed.com/static/2014-06/3/11/enhanced/webdr04/enhanced-buzz-wide-30239-1401808277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07950" y="6308725"/>
            <a:ext cx="11128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Sorrento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3-ec.buzzfed.com/static/2014-06/3/10/enhanced/webdr02/enhanced-buzz-wide-28061-1401807174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667625" y="333375"/>
            <a:ext cx="1184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Pitigliano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3-ec.buzzfed.com/static/2014-06/2/15/enhanced/webdr05/enhanced-buzz-wide-8514-1401738541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740650" y="404813"/>
            <a:ext cx="774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Lipari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3-ec.buzzfed.com/static/2014-06/2/15/enhanced/webdr04/enhanced-buzz-wide-4470-1401738536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211638" y="333375"/>
            <a:ext cx="1190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Portofino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3-ec.buzzfed.com/static/2014-06/2/16/enhanced/webdr04/enhanced-buzz-wide-22015-1401739963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859338" y="6237288"/>
            <a:ext cx="1687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Monte Lussari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3-ec.buzzfed.com/static/2014-06/2/15/enhanced/webdr02/enhanced-buzz-wide-6868-1401738537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451725" y="6237288"/>
            <a:ext cx="1216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Manarola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3-ec.buzzfed.com/static/2014-06/2/16/enhanced/webdr08/enhanced-buzz-wide-3584-1401740229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851275" y="6340475"/>
            <a:ext cx="9191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Urbino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3-ec.buzzfed.com/static/2014-06/2/15/enhanced/webdr08/enhanced-buzz-wide-2861-1401738543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188913"/>
            <a:ext cx="2995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Riomaggiore, Cinque Terre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s3-ec.buzzfed.com/static/2014-06/2/16/enhanced/webdr04/enhanced-buzz-wide-29308-1401740470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50825" y="188913"/>
            <a:ext cx="2030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Burgos, Sardegna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3-ec.buzzfed.com/static/2014-06/2/16/enhanced/webdr04/enhanced-buzz-wide-565-1401740668-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235825" y="5516563"/>
            <a:ext cx="1790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C000"/>
                </a:solidFill>
                <a:latin typeface="Calibri" pitchFamily="34" charset="0"/>
              </a:rPr>
              <a:t>Orta San Giulio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3-ec.buzzfed.com/static/2014-06/3/14/enhanced/webdr07/enhanced-buzz-wide-23360-1401820890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23850" y="6308725"/>
            <a:ext cx="9445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Verona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3-ec.buzzfed.com/static/2014-06/2/16/enhanced/webdr06/enhanced-buzz-wide-6093-1401741544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50825" y="188913"/>
            <a:ext cx="1108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Positano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3-ec.buzzfed.com/static/2014-06/2/16/enhanced/webdr05/enhanced-buzz-wide-8495-1401741800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740650" y="6308725"/>
            <a:ext cx="836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Spello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3-ec.buzzfed.com/static/2014-06/2/16/enhanced/webdr06/enhanced-buzz-wide-8234-1401742292-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8313" y="6165850"/>
            <a:ext cx="1425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Alberobello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s3-ec.buzzfed.com/static/2014-06/2/17/enhanced/webdr06/enhanced-buzz-wide-15642-1401746037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084888" y="6165850"/>
            <a:ext cx="2652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Cala Gonone, Sardegna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3-ec.buzzfed.com/static/2014-06/3/9/enhanced/webdr03/enhanced-buzz-wide-10682-1401802579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7380288" y="6308725"/>
            <a:ext cx="167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Misurina Lake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3-ec.buzzfed.com/static/2014-06/3/10/enhanced/webdr08/enhanced-buzz-wide-9761-1401806391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23850" y="6092825"/>
            <a:ext cx="727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Scilla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s3-ec.buzzfed.com/static/2014-06/3/11/enhanced/webdr06/enhanced-buzz-wide-27584-1401807996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50825" y="6237288"/>
            <a:ext cx="696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Bosa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s3-ec.buzzfed.com/static/2014-06/3/10/enhanced/webdr06/enhanced-buzz-wide-29631-1401806548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23850" y="188913"/>
            <a:ext cx="2052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Sant ’Agata de’ Goti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s3-ec.buzzfed.com/static/2014-06/3/11/enhanced/webdr06/enhanced-buzz-wide-16697-1401808572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50825" y="6237288"/>
            <a:ext cx="854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Cefalù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s3-ec.buzzfed.com/static/2014-06/3/10/enhanced/webdr03/enhanced-buzz-wide-10434-1401807310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8313" y="115888"/>
            <a:ext cx="100488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San Leo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3-ec.buzzfed.com/static/2014-06/3/10/enhanced/webdr05/enhanced-buzz-wide-11683-1401807354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403350" y="115888"/>
            <a:ext cx="833438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Atrani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3-ec.buzzfed.com/static/2014-06/2/16/enhanced/webdr07/enhanced-buzz-wide-6935-1401740471-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987675" y="44450"/>
            <a:ext cx="2482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Cala Dogana, Levanzo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28 villes qui paraissent irréelles .. 18 03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- 28 villes qui paraissent irréelles .. 18 03 2019</Template>
  <TotalTime>5</TotalTime>
  <Words>80</Words>
  <Application>Microsoft Office PowerPoint</Application>
  <PresentationFormat>Presentación en pantalla (4:3)</PresentationFormat>
  <Paragraphs>33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Calibri</vt:lpstr>
      <vt:lpstr>Arial</vt:lpstr>
      <vt:lpstr>Italie - 28 villes qui paraissent irréelles .. 18 03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2020-03-13T19:21:12Z</dcterms:created>
  <dcterms:modified xsi:type="dcterms:W3CDTF">2020-03-13T19:26:32Z</dcterms:modified>
</cp:coreProperties>
</file>