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4"/>
  </p:notesMasterIdLst>
  <p:handoutMasterIdLst>
    <p:handoutMasterId r:id="rId45"/>
  </p:handoutMasterIdLst>
  <p:sldIdLst>
    <p:sldId id="419" r:id="rId3"/>
    <p:sldId id="413" r:id="rId4"/>
    <p:sldId id="408" r:id="rId5"/>
    <p:sldId id="355" r:id="rId6"/>
    <p:sldId id="388" r:id="rId7"/>
    <p:sldId id="378" r:id="rId8"/>
    <p:sldId id="379" r:id="rId9"/>
    <p:sldId id="380" r:id="rId10"/>
    <p:sldId id="381" r:id="rId11"/>
    <p:sldId id="382" r:id="rId12"/>
    <p:sldId id="383" r:id="rId13"/>
    <p:sldId id="384" r:id="rId14"/>
    <p:sldId id="385" r:id="rId15"/>
    <p:sldId id="386" r:id="rId16"/>
    <p:sldId id="387" r:id="rId17"/>
    <p:sldId id="389" r:id="rId18"/>
    <p:sldId id="425" r:id="rId19"/>
    <p:sldId id="390" r:id="rId20"/>
    <p:sldId id="393" r:id="rId21"/>
    <p:sldId id="394" r:id="rId22"/>
    <p:sldId id="396" r:id="rId23"/>
    <p:sldId id="397" r:id="rId24"/>
    <p:sldId id="398" r:id="rId25"/>
    <p:sldId id="402" r:id="rId26"/>
    <p:sldId id="403" r:id="rId27"/>
    <p:sldId id="404" r:id="rId28"/>
    <p:sldId id="405" r:id="rId29"/>
    <p:sldId id="406" r:id="rId30"/>
    <p:sldId id="409" r:id="rId31"/>
    <p:sldId id="414" r:id="rId32"/>
    <p:sldId id="415" r:id="rId33"/>
    <p:sldId id="417" r:id="rId34"/>
    <p:sldId id="420" r:id="rId35"/>
    <p:sldId id="421" r:id="rId36"/>
    <p:sldId id="422" r:id="rId37"/>
    <p:sldId id="423" r:id="rId38"/>
    <p:sldId id="410" r:id="rId39"/>
    <p:sldId id="411" r:id="rId40"/>
    <p:sldId id="412" r:id="rId41"/>
    <p:sldId id="424" r:id="rId42"/>
    <p:sldId id="426" r:id="rId4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7gmK7QjgBb8FaQECo5dRw==" hashData="KOanKWHdymUeoU+heNhw0nuu7/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6DC9"/>
    <a:srgbClr val="FF3300"/>
    <a:srgbClr val="8B43B7"/>
    <a:srgbClr val="995E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7003" autoAdjust="0"/>
    <p:restoredTop sz="98778" autoAdjust="0"/>
  </p:normalViewPr>
  <p:slideViewPr>
    <p:cSldViewPr>
      <p:cViewPr>
        <p:scale>
          <a:sx n="78" d="100"/>
          <a:sy n="78" d="100"/>
        </p:scale>
        <p:origin x="-75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2034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43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43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Times New Roman" pitchFamily="18" charset="0"/>
              </a:defRPr>
            </a:lvl1pPr>
          </a:lstStyle>
          <a:p>
            <a:fld id="{E9F86509-64DC-46B6-9623-8CA91D0C316D}" type="slidenum">
              <a:rPr lang="he-IL"/>
              <a:pPr/>
              <a:t>‹Nº›</a:t>
            </a:fld>
            <a:endParaRPr lang="fr-FR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3355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3012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747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47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Times New Roman" pitchFamily="18" charset="0"/>
              </a:defRPr>
            </a:lvl1pPr>
          </a:lstStyle>
          <a:p>
            <a:fld id="{7791AC95-7BAC-4777-B20B-3A5C4E2C9367}" type="slidenum">
              <a:rPr lang="he-IL"/>
              <a:pPr/>
              <a:t>‹Nº›</a:t>
            </a:fld>
            <a:endParaRPr lang="fr-FR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04058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5618D3B-0612-43FA-BEE3-050EFC5A36E9}" type="slidenum">
              <a:rPr lang="he-IL" sz="1200"/>
              <a:pPr eaLnBrk="1" hangingPunct="1"/>
              <a:t>2</a:t>
            </a:fld>
            <a:endParaRPr lang="fr-FR" sz="1200"/>
          </a:p>
        </p:txBody>
      </p:sp>
      <p:sp>
        <p:nvSpPr>
          <p:cNvPr id="4403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89230-F9FA-43B0-ACF2-52CEE4B6CCCB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337945"/>
      </p:ext>
    </p:extLst>
  </p:cSld>
  <p:clrMapOvr>
    <a:masterClrMapping/>
  </p:clrMapOvr>
  <p:transition spd="slow" advClick="0" advTm="7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500AD1-1386-4B6C-8188-0836364AADA1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565957"/>
      </p:ext>
    </p:extLst>
  </p:cSld>
  <p:clrMapOvr>
    <a:masterClrMapping/>
  </p:clrMapOvr>
  <p:transition spd="slow" advClick="0" advTm="7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19273B-A5A6-432E-9411-01FF8526E552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0645362"/>
      </p:ext>
    </p:extLst>
  </p:cSld>
  <p:clrMapOvr>
    <a:masterClrMapping/>
  </p:clrMapOvr>
  <p:transition spd="slow" advClick="0" advTm="7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1CCF89-8015-4DD2-ABE6-7E7D3C1DE046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3795037"/>
      </p:ext>
    </p:extLst>
  </p:cSld>
  <p:clrMapOvr>
    <a:masterClrMapping/>
  </p:clrMapOvr>
  <p:transition spd="slow" advClick="0" advTm="7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104DCE-B56E-4784-8711-7D97B0D62A84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490224"/>
      </p:ext>
    </p:extLst>
  </p:cSld>
  <p:clrMapOvr>
    <a:masterClrMapping/>
  </p:clrMapOvr>
  <p:transition spd="slow" advClick="0" advTm="7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53DD4C-0AF5-44B6-9143-1F27F6BDAB39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6731764"/>
      </p:ext>
    </p:extLst>
  </p:cSld>
  <p:clrMapOvr>
    <a:masterClrMapping/>
  </p:clrMapOvr>
  <p:transition spd="slow" advClick="0" advTm="7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E517AC-2DC7-4E91-A5A6-BCC6FCAC03C4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687656"/>
      </p:ext>
    </p:extLst>
  </p:cSld>
  <p:clrMapOvr>
    <a:masterClrMapping/>
  </p:clrMapOvr>
  <p:transition spd="slow" advClick="0" advTm="7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8C18E3-F469-4E37-88A6-AFDA7E69766F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51991"/>
      </p:ext>
    </p:extLst>
  </p:cSld>
  <p:clrMapOvr>
    <a:masterClrMapping/>
  </p:clrMapOvr>
  <p:transition spd="slow" advClick="0" advTm="7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NL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87310C-0200-44D4-8BAF-E22232D6CA34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4718387"/>
      </p:ext>
    </p:extLst>
  </p:cSld>
  <p:clrMapOvr>
    <a:masterClrMapping/>
  </p:clrMapOvr>
  <p:transition spd="slow" advClick="0" advTm="7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D0FD3A-8C2E-4686-9826-FE75179683EB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986779"/>
      </p:ext>
    </p:extLst>
  </p:cSld>
  <p:clrMapOvr>
    <a:masterClrMapping/>
  </p:clrMapOvr>
  <p:transition spd="slow" advClick="0" advTm="7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8C33D4-113D-4DCC-A417-5FF6487033EB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5116464"/>
      </p:ext>
    </p:extLst>
  </p:cSld>
  <p:clrMapOvr>
    <a:masterClrMapping/>
  </p:clrMapOvr>
  <p:transition spd="slow" advClick="0" advTm="7000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774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Times New Roman" pitchFamily="18" charset="0"/>
              </a:defRPr>
            </a:lvl1pPr>
          </a:lstStyle>
          <a:p>
            <a:fld id="{4D7C628C-3E59-4C99-B46A-C8D0AC9F225F}" type="slidenum">
              <a:rPr lang="he-IL"/>
              <a:pPr/>
              <a:t>‹Nº›</a:t>
            </a:fld>
            <a:endParaRPr lang="fr-FR">
              <a:cs typeface="+mn-cs"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7000">
    <p:wipe dir="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F:\1_Nubia_group\9_New_divers\000-photo pour PPS\ETHIOPIA\peopleoftheomovalley2.jpg"/>
          <p:cNvPicPr>
            <a:picLocks noChangeAspect="1" noChangeArrowheads="1"/>
          </p:cNvPicPr>
          <p:nvPr/>
        </p:nvPicPr>
        <p:blipFill>
          <a:blip r:embed="rId3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2300" y="0"/>
            <a:ext cx="10240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Tekstvak 5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213" y="692696"/>
            <a:ext cx="456565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1000">
    <p:wipe dir="d"/>
    <p:sndAc>
      <p:stSnd loop="1">
        <p:snd r:embed="rId2" name="malaika xxxsweto a cape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F:\1_Nubia_group\9_New_divers\000-photo pour PPS\ETHIOPIA\0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1_Nubia_group\9_New_divers\000-photo pour PPS\ETHIOPIA\lipplateodervomsinnundu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10240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F:\1_Nubia_group\9_New_divers\000-photo pour PPS\ETHIOPIA\11454512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4038" y="0"/>
            <a:ext cx="102520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9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1_Nubia_group\9_New_divers\000-photo pour PPS\ETHIOPIA\153698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-152400"/>
            <a:ext cx="9525000" cy="716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9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1_Nubia_group\9_New_divers\000-photo pour PPS\ETHIOPIA\117385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-71438"/>
            <a:ext cx="9525000" cy="700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pull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1_Nubia_group\9_New_divers\000-photo pour PPS\ETHIOPIA\14127303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9975" y="0"/>
            <a:ext cx="102504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pull dir="l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1_Nubia_group\9_New_divers\000-photo pour PPS\ETHIOPIA\14127358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4038" y="0"/>
            <a:ext cx="102520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pull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\1_Nubia_group\9_New_divers\000-photo pour PPS\ETHIOPIA\144654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6538" y="0"/>
            <a:ext cx="106870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pull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:\1_Nubia_group\9_New_divers\000-photo pour PPS\ETHIOPIA\144791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79375"/>
            <a:ext cx="10834688" cy="718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9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:\1_Nubia_group\9_New_divers\000-photo pour PPS\ETHIOPIA\14489465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775" y="0"/>
            <a:ext cx="102600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:\1_Nubia_group\9_New_divers\000-photo pour PPS\ETHIOPIA\14672062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7675" y="0"/>
            <a:ext cx="108981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9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F:\1_Nubia_group\9_New_divers\000-photo pour PPS\ETHIOPIA\15118443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75" y="0"/>
            <a:ext cx="10239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pull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1_Nubia_group\9_New_divers\000-photo pour PPS\ETHIOPIA\151205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6025" y="0"/>
            <a:ext cx="103965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9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F:\1_Nubia_group\9_New_divers\000-photo pour PPS\ETHIOPIA\15358701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5988" y="0"/>
            <a:ext cx="11364913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:\1_Nubia_group\9_New_divers\000-photo pour PPS\ETHIOPIA\15374882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49990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F:\1_Nubia_group\9_New_divers\000-photo pour PPS\ETHIOPIA\tenerez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0" y="0"/>
            <a:ext cx="4573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:\1_Nubia_group\9_New_divers\000-photo pour PPS\ETHIOPIA\16533786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0" y="0"/>
            <a:ext cx="9525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F:\1_Nubia_group\9_New_divers\000-photo pour PPS\ETHIOPIA\arimdchen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91440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:\1_Nubia_group\9_New_divers\000-photo pour PPS\ETHIOPIA\berdieschultergeblickt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63" y="-234950"/>
            <a:ext cx="7570787" cy="726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split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:\1_Nubia_group\9_New_divers\000-photo pour PPS\ETHIOPIA\damenschau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775" y="-42863"/>
            <a:ext cx="10369550" cy="6943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:\1_Nubia_group\9_New_divers\000-photo pour PPS\ETHIOPIA\donnaconbambinoka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1975" y="-34925"/>
            <a:ext cx="1031875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strips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F:\1_Nubia_group\9_New_divers\000-photo pour PPS\ETHIOPIA\dorzebehausu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106838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strip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F:\1_Nubia_group\9_New_divers\000-photo pour PPS\ETHIOPIA\mursimdchenmursiseri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613" y="0"/>
            <a:ext cx="5494337" cy="694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F:\1_Nubia_group\9_New_divers\000-photo pour PPS\ETHIOPIA\hamermarktindime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6563" y="0"/>
            <a:ext cx="1001712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F:\1_Nubia_group\9_New_divers\000-photo pour PPS\ETHIOPIA\hardwork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2138" y="-14288"/>
            <a:ext cx="10348913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F:\1_Nubia_group\9_New_divers\000-photo pour PPS\ETHIOPIA\kinderinethiopiaa194564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4175" y="0"/>
            <a:ext cx="102504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 descr="F:\1_Nubia_group\9_New_divers\000-photo pour PPS\ETHIOPIA\letsdancea19237290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10501313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F:\1_Nubia_group\9_New_divers\000-photo pour PPS\ETHIOPIA\mercadodechata19299421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wipe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:\1_Nubia_group\9_New_divers\000-photo pour PPS\ETHIOPIA\portraiteinerstolzenban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775" y="-139700"/>
            <a:ext cx="10514013" cy="704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9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F:\1_Nubia_group\9_New_divers\000-photo pour PPS\ETHIOPIA\religisezeremonieinlali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4338" y="-22225"/>
            <a:ext cx="10315576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pull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F:\1_Nubia_group\9_New_divers\000-photo pour PPS\ETHIOPIA\sosoe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775" y="-101600"/>
            <a:ext cx="10440988" cy="701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pull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F:\1_Nubia_group\9_New_divers\000-photo pour PPS\ETHIOPIA\stockkampfbeidensurma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4038" y="0"/>
            <a:ext cx="102520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pull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F:\1_Nubia_group\9_New_divers\000-photo pour PPS\ETHIOPIA\surma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4038" y="0"/>
            <a:ext cx="102520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 descr="F:\1_Nubia_group\9_New_divers\000-photo pour PPS\ETHIOPIA\thetrendisyourfrienda20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2225" y="0"/>
            <a:ext cx="10490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F:\1_Nubia_group\9_New_divers\000-photo pour PPS\ETHIOPIA\undnocheineimpressionf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3838" y="-100013"/>
            <a:ext cx="10917238" cy="7102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F:\1_Nubia_group\9_New_divers\000-photo pour PPS\ETHIOPIA\monastery lake ta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8325" y="0"/>
            <a:ext cx="10280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3581400" y="6521450"/>
            <a:ext cx="18145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fr-FR" sz="1600">
                <a:solidFill>
                  <a:schemeClr val="bg1"/>
                </a:solidFill>
              </a:rPr>
              <a:t>monastery lake tana</a:t>
            </a:r>
          </a:p>
        </p:txBody>
      </p:sp>
    </p:spTree>
  </p:cSld>
  <p:clrMapOvr>
    <a:masterClrMapping/>
  </p:clrMapOvr>
  <p:transition spd="slow" advClick="0" advTm="7000">
    <p:wipe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F:\1_Nubia_group\9_New_divers\000-photo pour PPS\ETHIOPIA\monastery lake tan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5288" y="0"/>
            <a:ext cx="103124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wipe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3" descr="F:\1_Nubia_group\9_New_divers\000-photo pour PPS\ETHIOPIA\painting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800"/>
            <a:ext cx="9144000" cy="675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F:\1_Nubia_group\9_New_divers\000-photo pour PPS\ETHIOPIA\hamerkrieg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738" y="0"/>
            <a:ext cx="46402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hthoek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25" y="1916113"/>
            <a:ext cx="3694113" cy="120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395288" y="4149725"/>
            <a:ext cx="4032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 err="1">
                <a:solidFill>
                  <a:srgbClr val="A66DC9"/>
                </a:solidFill>
              </a:rPr>
              <a:t>Malaika</a:t>
            </a:r>
            <a:r>
              <a:rPr lang="en-US" b="1" dirty="0">
                <a:solidFill>
                  <a:srgbClr val="A66DC9"/>
                </a:solidFill>
              </a:rPr>
              <a:t> = “angel” (Swahili)</a:t>
            </a:r>
            <a:endParaRPr lang="en-US" b="1" dirty="0">
              <a:solidFill>
                <a:srgbClr val="A66DC9"/>
              </a:solidFill>
              <a:cs typeface="Times New Roman" pitchFamily="18" charset="0"/>
            </a:endParaRPr>
          </a:p>
        </p:txBody>
      </p:sp>
      <p:pic>
        <p:nvPicPr>
          <p:cNvPr id="41990" name="Picture 6" descr="z0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3" y="5770563"/>
            <a:ext cx="547687" cy="827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thiopie show .. 17 05 2011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Ethiopie show .. 17 05 2011</Template>
  <TotalTime>3</TotalTime>
  <Words>28</Words>
  <Application>Microsoft Office PowerPoint</Application>
  <PresentationFormat>Presentación en pantalla (4:3)</PresentationFormat>
  <Paragraphs>5</Paragraphs>
  <Slides>41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5" baseType="lpstr">
      <vt:lpstr>Times New Roman</vt:lpstr>
      <vt:lpstr>Arial</vt:lpstr>
      <vt:lpstr>Ethiopie show .. 17 05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dc:description>http://groups.yahoo.com/group/Nubia_group/ - RESPECT THE CREDITS PLEASE !!!</dc:description>
  <cp:lastModifiedBy>Jose Luis</cp:lastModifiedBy>
  <cp:revision>4</cp:revision>
  <dcterms:created xsi:type="dcterms:W3CDTF">2021-03-13T09:30:50Z</dcterms:created>
  <dcterms:modified xsi:type="dcterms:W3CDTF">2021-03-13T09:34:16Z</dcterms:modified>
</cp:coreProperties>
</file>