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72"/>
  </p:notesMasterIdLst>
  <p:sldIdLst>
    <p:sldId id="324" r:id="rId3"/>
    <p:sldId id="257" r:id="rId4"/>
    <p:sldId id="258" r:id="rId5"/>
    <p:sldId id="259" r:id="rId6"/>
    <p:sldId id="321" r:id="rId7"/>
    <p:sldId id="260" r:id="rId8"/>
    <p:sldId id="322" r:id="rId9"/>
    <p:sldId id="261" r:id="rId10"/>
    <p:sldId id="262" r:id="rId11"/>
    <p:sldId id="298" r:id="rId12"/>
    <p:sldId id="263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307" r:id="rId28"/>
    <p:sldId id="279" r:id="rId29"/>
    <p:sldId id="280" r:id="rId30"/>
    <p:sldId id="281" r:id="rId31"/>
    <p:sldId id="313" r:id="rId32"/>
    <p:sldId id="308" r:id="rId33"/>
    <p:sldId id="323" r:id="rId34"/>
    <p:sldId id="282" r:id="rId35"/>
    <p:sldId id="283" r:id="rId36"/>
    <p:sldId id="284" r:id="rId37"/>
    <p:sldId id="309" r:id="rId38"/>
    <p:sldId id="317" r:id="rId39"/>
    <p:sldId id="314" r:id="rId40"/>
    <p:sldId id="312" r:id="rId41"/>
    <p:sldId id="285" r:id="rId42"/>
    <p:sldId id="286" r:id="rId43"/>
    <p:sldId id="287" r:id="rId44"/>
    <p:sldId id="316" r:id="rId45"/>
    <p:sldId id="288" r:id="rId46"/>
    <p:sldId id="289" r:id="rId47"/>
    <p:sldId id="315" r:id="rId48"/>
    <p:sldId id="290" r:id="rId49"/>
    <p:sldId id="291" r:id="rId50"/>
    <p:sldId id="292" r:id="rId51"/>
    <p:sldId id="301" r:id="rId52"/>
    <p:sldId id="293" r:id="rId53"/>
    <p:sldId id="294" r:id="rId54"/>
    <p:sldId id="295" r:id="rId55"/>
    <p:sldId id="300" r:id="rId56"/>
    <p:sldId id="318" r:id="rId57"/>
    <p:sldId id="296" r:id="rId58"/>
    <p:sldId id="310" r:id="rId59"/>
    <p:sldId id="297" r:id="rId60"/>
    <p:sldId id="311" r:id="rId61"/>
    <p:sldId id="299" r:id="rId62"/>
    <p:sldId id="302" r:id="rId63"/>
    <p:sldId id="303" r:id="rId64"/>
    <p:sldId id="304" r:id="rId65"/>
    <p:sldId id="305" r:id="rId66"/>
    <p:sldId id="306" r:id="rId67"/>
    <p:sldId id="319" r:id="rId68"/>
    <p:sldId id="320" r:id="rId69"/>
    <p:sldId id="325" r:id="rId70"/>
    <p:sldId id="327" r:id="rId7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Full" cryptAlgorithmClass="hash" cryptAlgorithmType="typeAny" cryptAlgorithmSid="4" spinCount="100000" saltData="PyY7jsi3cUt7oMiPaQsZdA==" hashData="ZAmuL+WF4igvvSoJ7kuqEOvnCY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A4D01C3-E911-47E7-98F9-FB245EB62DFE}" type="datetimeFigureOut">
              <a:rPr lang="es-ES"/>
              <a:pPr>
                <a:defRPr/>
              </a:pPr>
              <a:t>30/12/2014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6537604-7133-44E1-8F13-85D2E70DC0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31747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6A6ED6-492A-4F33-8B08-B47066C5E8C7}" type="slidenum">
              <a:rPr lang="es-ES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s-ES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60419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EECFB6D-2E60-481F-9ABF-9C130B2ED5BE}" type="slidenum">
              <a:rPr lang="es-ES"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44</a:t>
            </a:fld>
            <a:endParaRPr lang="es-ES"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FD022-070E-432D-B014-BEBFDE9FD091}" type="datetimeFigureOut">
              <a:rPr lang="es-ES"/>
              <a:pPr>
                <a:defRPr/>
              </a:pPr>
              <a:t>30/12/2014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1B0A4-37CE-4497-B06D-969846CF9C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E281D-AFEB-47A7-A49B-2EFB1B0DF02F}" type="datetimeFigureOut">
              <a:rPr lang="es-ES"/>
              <a:pPr>
                <a:defRPr/>
              </a:pPr>
              <a:t>30/12/2014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3796F-3183-46BF-864F-8BA0FBF509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6721C-1045-48ED-9404-BA594B2D1FFD}" type="datetimeFigureOut">
              <a:rPr lang="es-ES"/>
              <a:pPr>
                <a:defRPr/>
              </a:pPr>
              <a:t>30/12/2014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F2BF0-2006-481B-860F-E19AF7A8A3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D230E-98AB-42F0-8469-E3532EC130CD}" type="datetimeFigureOut">
              <a:rPr lang="es-ES"/>
              <a:pPr>
                <a:defRPr/>
              </a:pPr>
              <a:t>30/12/2014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BCEDD-FCF5-4682-9852-588D13154A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21F72-E474-4CDD-A01C-D295CF67C3AF}" type="datetimeFigureOut">
              <a:rPr lang="es-ES"/>
              <a:pPr>
                <a:defRPr/>
              </a:pPr>
              <a:t>30/12/2014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491ED-4DD6-4BEB-8B4D-F296C856FB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A1085-8F4F-49B8-B825-947714D1252E}" type="datetimeFigureOut">
              <a:rPr lang="es-ES"/>
              <a:pPr>
                <a:defRPr/>
              </a:pPr>
              <a:t>30/12/2014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0E168-C74F-474A-AB1D-E5F2844DEE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FF420-4C25-4117-8932-2C4A9A3C1802}" type="datetimeFigureOut">
              <a:rPr lang="es-ES"/>
              <a:pPr>
                <a:defRPr/>
              </a:pPr>
              <a:t>30/12/2014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719E58-EAF6-4F50-B6EF-0E4BCD7215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CC0E05-5A39-47AE-B71E-781547F6F890}" type="datetimeFigureOut">
              <a:rPr lang="es-ES"/>
              <a:pPr>
                <a:defRPr/>
              </a:pPr>
              <a:t>30/12/2014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AA9A4-85D9-4CF5-B142-C5E0A648EF1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E5FCB-BCC5-42EA-B0C0-B9890ED2C260}" type="datetimeFigureOut">
              <a:rPr lang="es-ES"/>
              <a:pPr>
                <a:defRPr/>
              </a:pPr>
              <a:t>30/12/2014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E038A-E278-462A-84BB-74EC8A4E94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0E024-BA63-424E-B2DA-317AEBB9B16C}" type="datetimeFigureOut">
              <a:rPr lang="es-ES"/>
              <a:pPr>
                <a:defRPr/>
              </a:pPr>
              <a:t>30/12/2014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AED9A5-7334-4E0F-8B88-20D4F39D79B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E7402-B6CB-449E-96E6-E3982E5FB880}" type="datetimeFigureOut">
              <a:rPr lang="es-ES"/>
              <a:pPr>
                <a:defRPr/>
              </a:pPr>
              <a:t>30/12/2014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D7927-B924-4A80-8F27-02862CA7C9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42A7AD-1169-465A-947C-0EB717DAC78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C204452-E8AA-4D38-94CA-5A3D69189F66}" type="datetimeFigureOut">
              <a:rPr lang="es-ES"/>
              <a:pPr>
                <a:defRPr/>
              </a:pPr>
              <a:t>30/12/2014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0A83F38-F4D7-4BEF-82D9-FB0EBD44B4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D5265B1-CC4A-48DB-812D-099AE9154EAC}" type="slidenum">
              <a:rPr lang="es-ES_tradnl">
                <a:solidFill>
                  <a:srgbClr val="000000"/>
                </a:solidFill>
                <a:cs typeface="+mn-cs"/>
              </a:rPr>
              <a:pPr/>
              <a:t>‹Nº›</a:t>
            </a:fld>
            <a:endParaRPr lang="es-ES_tradnl">
              <a:solidFill>
                <a:srgbClr val="000000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5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9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4.gif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1 Imagen" descr="Diapositiva1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284663" y="6088063"/>
            <a:ext cx="48593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4400" b="1" i="1">
                <a:solidFill>
                  <a:schemeClr val="bg1"/>
                </a:solidFill>
                <a:latin typeface="Vivaldi" pitchFamily="66" charset="0"/>
              </a:rPr>
              <a:t>Transición automática</a:t>
            </a:r>
            <a:endParaRPr lang="es-ES" sz="4400" b="1" i="1">
              <a:solidFill>
                <a:schemeClr val="bg1"/>
              </a:solidFill>
              <a:latin typeface="Vivaldi" pitchFamily="66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23528" y="4869160"/>
            <a:ext cx="4643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4000" b="1" dirty="0">
                <a:solidFill>
                  <a:schemeClr val="bg1"/>
                </a:solidFill>
                <a:latin typeface="Vivaldi" pitchFamily="66" charset="0"/>
              </a:rPr>
              <a:t>Música de La Rioja.</a:t>
            </a:r>
            <a:endParaRPr lang="es-ES" sz="4000" b="1" dirty="0">
              <a:solidFill>
                <a:schemeClr val="bg1"/>
              </a:solidFill>
              <a:latin typeface="Vivaldi" pitchFamily="66" charset="0"/>
            </a:endParaRPr>
          </a:p>
        </p:txBody>
      </p:sp>
      <p:pic>
        <p:nvPicPr>
          <p:cNvPr id="6" name="5 Rectángul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0"/>
            <a:ext cx="3779838" cy="15176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/>
    <p:sndAc>
      <p:stSnd loop="1">
        <p:snd r:embed="rId2" name="01-Pista de audio 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5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Agency FB" pitchFamily="34" charset="0"/>
            </a:endParaRPr>
          </a:p>
        </p:txBody>
      </p:sp>
      <p:pic>
        <p:nvPicPr>
          <p:cNvPr id="15362" name="1 Imagen" descr="Diapositiva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276475"/>
            <a:ext cx="1979613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b="1">
                <a:solidFill>
                  <a:schemeClr val="bg1"/>
                </a:solidFill>
                <a:latin typeface="Elephant" pitchFamily="18" charset="0"/>
                <a:ea typeface="Batang" pitchFamily="18" charset="-127"/>
                <a:cs typeface="David" pitchFamily="34" charset="-79"/>
              </a:rPr>
              <a:t>Alfonso VI,  el rey que</a:t>
            </a:r>
          </a:p>
          <a:p>
            <a:r>
              <a:rPr lang="es-ES_tradnl" b="1">
                <a:solidFill>
                  <a:schemeClr val="bg1"/>
                </a:solidFill>
                <a:latin typeface="Elephant" pitchFamily="18" charset="0"/>
                <a:ea typeface="Batang" pitchFamily="18" charset="-127"/>
                <a:cs typeface="David" pitchFamily="34" charset="-79"/>
              </a:rPr>
              <a:t>concedió  los fueros a la ciudad de Logroño el año 1095</a:t>
            </a:r>
            <a:endParaRPr lang="es-ES" b="1">
              <a:solidFill>
                <a:schemeClr val="bg1"/>
              </a:solidFill>
              <a:latin typeface="Elephant" pitchFamily="18" charset="0"/>
              <a:ea typeface="Batang" pitchFamily="18" charset="-127"/>
              <a:cs typeface="David" pitchFamily="34" charset="-79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6386" name="1 Imagen" descr="Diapositiva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6700" y="0"/>
            <a:ext cx="6337300" cy="328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2 Imagen" descr="Diapositiva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3276600"/>
            <a:ext cx="7164387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79388" y="476250"/>
            <a:ext cx="2411412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3200" b="1" i="1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La alegoría</a:t>
            </a:r>
          </a:p>
          <a:p>
            <a:pPr algn="ctr"/>
            <a:r>
              <a:rPr lang="es-ES_tradnl" sz="3200" b="1" i="1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Del  fuero de</a:t>
            </a:r>
          </a:p>
          <a:p>
            <a:pPr algn="ctr"/>
            <a:r>
              <a:rPr lang="es-ES_tradnl" sz="3200" b="1" i="1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Logroño</a:t>
            </a:r>
            <a:endParaRPr lang="es-ES" sz="3200" b="1" i="1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7410" name="1 Imagen" descr="Diapositiv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3141663"/>
            <a:ext cx="3708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32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 la madre</a:t>
            </a:r>
            <a:endParaRPr lang="es-ES" sz="32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1 Imagen" descr="Diapositiva1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6237288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latin typeface="Elephant" pitchFamily="18" charset="0"/>
              </a:rPr>
              <a:t>Clásico buzón de Correos</a:t>
            </a:r>
            <a:endParaRPr lang="es-ES" sz="28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9458" name="1 Imagen" descr="Diapositiva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 las víctimas del terrorismo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4288" y="0"/>
            <a:ext cx="4049712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13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Rectángulo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4463" y="4864100"/>
            <a:ext cx="3767137" cy="18478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1506" name="1 Imagen" descr="Diapositiva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2636838"/>
            <a:ext cx="1979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El abrazo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2530" name="1 Imagen" descr="Diapositiva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0"/>
            <a:ext cx="8642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237288"/>
            <a:ext cx="5867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 los empresarios riojanos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1 Imagen" descr="Diapositiva6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059113" y="6165850"/>
            <a:ext cx="45370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rgbClr val="FFFF00"/>
                </a:solidFill>
                <a:latin typeface="Elephant" pitchFamily="18" charset="0"/>
              </a:rPr>
              <a:t>La Puerta del Ebro</a:t>
            </a:r>
            <a:endParaRPr lang="es-ES" sz="2800">
              <a:solidFill>
                <a:srgbClr val="FFFF00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1 Imagen" descr="Diapositiva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3850" y="4005263"/>
            <a:ext cx="2735263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800">
                <a:latin typeface="Elephant" pitchFamily="18" charset="0"/>
                <a:cs typeface="David" pitchFamily="34" charset="-79"/>
              </a:rPr>
              <a:t>El concierto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1 Imagen" descr="Diapositiva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067175" y="6237288"/>
            <a:ext cx="5076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800">
                <a:solidFill>
                  <a:srgbClr val="FFFF00"/>
                </a:solidFill>
                <a:latin typeface="Elephant" pitchFamily="18" charset="0"/>
                <a:cs typeface="David" pitchFamily="34" charset="-79"/>
              </a:rPr>
              <a:t>Elementos en torsión</a:t>
            </a:r>
            <a:endParaRPr lang="es-ES" sz="2800">
              <a:solidFill>
                <a:srgbClr val="FFFF00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63341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Al ahorro                                           Caja Rioja Bankia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2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5488" y="0"/>
            <a:ext cx="4608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chuchi\pendiente 1 estatuas logroño\IMGP0307.JPG"/>
          <p:cNvPicPr>
            <a:picLocks noChangeAspect="1" noChangeArrowheads="1"/>
          </p:cNvPicPr>
          <p:nvPr/>
        </p:nvPicPr>
        <p:blipFill>
          <a:blip r:embed="rId3" cstate="print"/>
          <a:srcRect l="-3490" r="15311"/>
          <a:stretch>
            <a:fillRect/>
          </a:stretch>
        </p:blipFill>
        <p:spPr bwMode="auto">
          <a:xfrm>
            <a:off x="-180975" y="0"/>
            <a:ext cx="4716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763713" y="6381750"/>
            <a:ext cx="540067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rgbClr val="FFFF00"/>
                </a:solidFill>
                <a:latin typeface="Elephant" pitchFamily="18" charset="0"/>
              </a:rPr>
              <a:t>A los donantes de sangre</a:t>
            </a:r>
            <a:endParaRPr lang="es-ES" sz="2800">
              <a:solidFill>
                <a:srgbClr val="FFFF00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1 Imagen" descr="Diapositiva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276600" y="6092825"/>
            <a:ext cx="36718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El Buen Pastor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1 Imagen" descr="Diapositiva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763713" y="6334125"/>
            <a:ext cx="6121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latin typeface="Elephant" pitchFamily="18" charset="0"/>
                <a:cs typeface="David" pitchFamily="34" charset="-79"/>
              </a:rPr>
              <a:t>A los enfermos del corazón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35488" y="0"/>
            <a:ext cx="46085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4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021388"/>
            <a:ext cx="42846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El Doctor Zubía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sp>
        <p:nvSpPr>
          <p:cNvPr id="30724" name="4 CuadroTexto"/>
          <p:cNvSpPr txBox="1">
            <a:spLocks noChangeArrowheads="1"/>
          </p:cNvSpPr>
          <p:nvPr/>
        </p:nvSpPr>
        <p:spPr bwMode="auto">
          <a:xfrm>
            <a:off x="4356100" y="6308725"/>
            <a:ext cx="45370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643438" y="6092825"/>
            <a:ext cx="45005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rgbClr val="FF0000"/>
                </a:solidFill>
                <a:latin typeface="Elephant" pitchFamily="18" charset="0"/>
                <a:cs typeface="David" pitchFamily="34" charset="-79"/>
              </a:rPr>
              <a:t>Caballero de la Rosa</a:t>
            </a:r>
            <a:endParaRPr lang="es-ES" sz="2800">
              <a:solidFill>
                <a:srgbClr val="FF0000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5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9575" y="0"/>
            <a:ext cx="3654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713038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29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775" y="0"/>
            <a:ext cx="2736850" cy="234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84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88" y="4171950"/>
            <a:ext cx="338455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Rectángulo"/>
          <p:cNvPicPr>
            <a:picLocks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725" y="2700338"/>
            <a:ext cx="5114925" cy="1012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08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334125"/>
            <a:ext cx="4572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latin typeface="Elephant" pitchFamily="18" charset="0"/>
                <a:cs typeface="David" pitchFamily="34" charset="-79"/>
              </a:rPr>
              <a:t>González Gallarza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643438" y="6021388"/>
            <a:ext cx="45005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latin typeface="Elephant" pitchFamily="18" charset="0"/>
                <a:cs typeface="David" pitchFamily="34" charset="-79"/>
              </a:rPr>
              <a:t>Doctor Castroviejo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25" y="0"/>
            <a:ext cx="2771775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4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555875" cy="38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8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859088"/>
            <a:ext cx="2555875" cy="399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86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7313" y="2057400"/>
            <a:ext cx="36004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7 Imagen" descr="Diapositiva15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43650" y="2781300"/>
            <a:ext cx="280035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Rectángulo"/>
          <p:cNvPicPr>
            <a:picLocks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24150" y="542925"/>
            <a:ext cx="3530600" cy="9874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1 Imagen" descr="Diapositiva1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692150"/>
            <a:ext cx="57245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Al deporte universitario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  <p:sndAc>
      <p:stSnd>
        <p:snd r:embed="rId2" name="02-Pista de audio 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2000"/>
          </a:p>
        </p:txBody>
      </p:sp>
      <p:pic>
        <p:nvPicPr>
          <p:cNvPr id="36866" name="1 Imagen" descr="Diapositiva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23938" y="5730875"/>
            <a:ext cx="6900862" cy="11874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79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308725"/>
            <a:ext cx="46434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 la familia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pic>
        <p:nvPicPr>
          <p:cNvPr id="5" name="4 Imagen" descr="Diapositiva3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4713" y="0"/>
            <a:ext cx="44592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716463" y="6308725"/>
            <a:ext cx="4427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A la familia trabajadora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0"/>
            <a:ext cx="2627312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1052513"/>
            <a:ext cx="3263900" cy="501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40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490788"/>
            <a:ext cx="3276600" cy="436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Rectángulo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3250" y="-6350"/>
            <a:ext cx="3030538" cy="20907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1 Imagen" descr="Diapositiva5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140200" y="6165850"/>
            <a:ext cx="53641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La fuente de la vieja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Elephant" pitchFamily="18" charset="0"/>
            </a:endParaRPr>
          </a:p>
        </p:txBody>
      </p:sp>
      <p:pic>
        <p:nvPicPr>
          <p:cNvPr id="40962" name="1 Imagen" descr="HOMBRE HISTÓRIC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636838"/>
            <a:ext cx="20510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El hombre</a:t>
            </a:r>
          </a:p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histórico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781300"/>
            <a:ext cx="1979613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La entrada del camino de Santiago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pic>
        <p:nvPicPr>
          <p:cNvPr id="41987" name="4 Imagen" descr="per[1]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713" y="0"/>
            <a:ext cx="5362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3010" name="1 Imagen" descr="Diapositiva8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260350"/>
            <a:ext cx="6192838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2 CuadroTexto"/>
          <p:cNvSpPr txBox="1">
            <a:spLocks noChangeArrowheads="1"/>
          </p:cNvSpPr>
          <p:nvPr/>
        </p:nvSpPr>
        <p:spPr bwMode="auto">
          <a:xfrm>
            <a:off x="-612775" y="47625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Santiago 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" name="2 Imagen" descr="Diapositiva2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9950" y="0"/>
            <a:ext cx="4464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5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563938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716463" y="6092825"/>
            <a:ext cx="44275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latin typeface="Elephant" pitchFamily="18" charset="0"/>
                <a:cs typeface="David" pitchFamily="34" charset="-79"/>
              </a:rPr>
              <a:t>El Arco de Navarrete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3 Imagen" descr="FONDO 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rebajadaslogroño (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9088" y="0"/>
            <a:ext cx="37449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ebajadaslogroño (8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744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 flipH="1">
            <a:off x="0" y="5903913"/>
            <a:ext cx="37480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Loa pilares de la Universidad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435600" y="6334125"/>
            <a:ext cx="3708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Las rutas del vino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6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85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0928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El Parque de La Cometa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1 Imagen" descr="Diapositiva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716463" y="6165850"/>
            <a:ext cx="44275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latin typeface="Elephant" pitchFamily="18" charset="0"/>
              </a:rPr>
              <a:t>El Parque del Ebro</a:t>
            </a:r>
            <a:endParaRPr lang="es-ES" sz="2800">
              <a:latin typeface="Elephant" pitchFamily="18" charset="0"/>
            </a:endParaRPr>
          </a:p>
        </p:txBody>
      </p:sp>
    </p:spTree>
  </p:cSld>
  <p:clrMapOvr>
    <a:masterClrMapping/>
  </p:clrMapOvr>
  <p:transition spd="slow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9338" y="0"/>
            <a:ext cx="41052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7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43926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165850"/>
            <a:ext cx="51482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San Francisco Javier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859338" y="6092825"/>
            <a:ext cx="42846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San Miguel Arcángel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" name="3 Imagen" descr="Diapositiva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52975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787900" y="2205038"/>
            <a:ext cx="435610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Esta placa situada en la calle Portales, nos recuerda que aquí se rodó la “peli” Calle Mayor </a:t>
            </a:r>
            <a:r>
              <a:rPr lang="es-ES_tradnl">
                <a:latin typeface="Calibri" pitchFamily="34" charset="0"/>
              </a:rPr>
              <a:t>P</a:t>
            </a:r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1 Imagen" descr="Diapositiva5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4941888"/>
            <a:ext cx="31321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800">
                <a:latin typeface="Elephant" pitchFamily="18" charset="0"/>
                <a:cs typeface="David" pitchFamily="34" charset="-79"/>
              </a:rPr>
              <a:t>Los marchosos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1 Imagen" descr="Diapositiva8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124075" y="6165850"/>
            <a:ext cx="67691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Parque de La Laguna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1 Imagen" descr="rebajadaslogroño (13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-541338" y="5473700"/>
            <a:ext cx="806608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latin typeface="Elephant" pitchFamily="18" charset="0"/>
              </a:rPr>
              <a:t>A Francisco Saez Porres.</a:t>
            </a:r>
          </a:p>
          <a:p>
            <a:pPr algn="ctr"/>
            <a:r>
              <a:rPr lang="es-ES_tradnl" sz="2800">
                <a:latin typeface="Elephant" pitchFamily="18" charset="0"/>
              </a:rPr>
              <a:t>Luchador por la libertad y los derechos laborales</a:t>
            </a:r>
            <a:endParaRPr lang="es-ES" sz="28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1 Imagen" descr="rebajadaslogroño (1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4274" name="1 Imagen" descr="Diapositiva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3141663"/>
            <a:ext cx="1979613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El Campillo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7900" y="0"/>
            <a:ext cx="4537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4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5903913"/>
            <a:ext cx="4572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El pelotari Javier Adarraga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572000" y="6308725"/>
            <a:ext cx="43926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latin typeface="Elephant" pitchFamily="18" charset="0"/>
                <a:cs typeface="David" pitchFamily="34" charset="-79"/>
              </a:rPr>
              <a:t>Gonzalo de Berceo</a:t>
            </a:r>
            <a:endParaRPr lang="es-ES" sz="2800"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6322" name="1 Imagen" descr="Diapositiva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5616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2492375"/>
            <a:ext cx="1692275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Las manos de</a:t>
            </a:r>
          </a:p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Titín III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7346" name="2 Imagen" descr="Diapositiva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5538"/>
            <a:ext cx="9144000" cy="460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021388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La cota de altitud en la plaza del Ayuntamiento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1 Imagen" descr="rebajadaslogroño (3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-252413" y="692150"/>
            <a:ext cx="280828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Una prensa vinícola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8000">
    <p:split/>
    <p:sndAc>
      <p:stSnd loop="1">
        <p:snd r:embed="rId2" name="03-Pista de audio 0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75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0322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258888" y="5780088"/>
            <a:ext cx="18002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3200">
                <a:solidFill>
                  <a:srgbClr val="FFFF00"/>
                </a:solidFill>
                <a:latin typeface="Elephant" pitchFamily="18" charset="0"/>
                <a:cs typeface="David" pitchFamily="34" charset="-79"/>
              </a:rPr>
              <a:t> </a:t>
            </a:r>
            <a:r>
              <a:rPr lang="es-ES_tradnl" sz="32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Sagasta</a:t>
            </a:r>
            <a:endParaRPr lang="es-ES" sz="32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sp>
        <p:nvSpPr>
          <p:cNvPr id="59396" name="4 CuadroTexto"/>
          <p:cNvSpPr txBox="1">
            <a:spLocks noChangeArrowheads="1"/>
          </p:cNvSpPr>
          <p:nvPr/>
        </p:nvSpPr>
        <p:spPr bwMode="auto">
          <a:xfrm>
            <a:off x="4140200" y="6021388"/>
            <a:ext cx="50038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L </a:t>
            </a:r>
            <a:endParaRPr lang="es-ES">
              <a:latin typeface="Calibri" pitchFamily="34" charset="0"/>
            </a:endParaRP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211638" y="5445125"/>
            <a:ext cx="49323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El Marqués de la Ensenada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3143846[1]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3159125"/>
            <a:ext cx="4932362" cy="369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fONDO 23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141663"/>
            <a:ext cx="4224338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50825" y="4365625"/>
            <a:ext cx="381635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3200">
                <a:latin typeface="Elephant" pitchFamily="18" charset="0"/>
                <a:cs typeface="David" pitchFamily="34" charset="-79"/>
              </a:rPr>
              <a:t>La desaparecida</a:t>
            </a:r>
          </a:p>
          <a:p>
            <a:pPr algn="ctr"/>
            <a:r>
              <a:rPr lang="es-ES_tradnl" sz="3200">
                <a:latin typeface="Elephant" pitchFamily="18" charset="0"/>
                <a:cs typeface="David" pitchFamily="34" charset="-79"/>
              </a:rPr>
              <a:t>“Casa de las tetas</a:t>
            </a:r>
            <a:r>
              <a:rPr lang="es-ES_tradnl" sz="2000">
                <a:latin typeface="Elephant" pitchFamily="18" charset="0"/>
              </a:rPr>
              <a:t>”</a:t>
            </a:r>
            <a:endParaRPr lang="es-ES" sz="20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rebajadaslogroño (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0"/>
            <a:ext cx="6286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476250"/>
            <a:ext cx="1763713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El mural </a:t>
            </a:r>
          </a:p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De Ibercaja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4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997200"/>
            <a:ext cx="20510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La Cigüeña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4663" y="0"/>
            <a:ext cx="4859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5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284663" y="6092825"/>
            <a:ext cx="48593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  <a:cs typeface="David" pitchFamily="34" charset="-79"/>
              </a:rPr>
              <a:t>Lectora</a:t>
            </a:r>
            <a:endParaRPr lang="es-ES" sz="2800">
              <a:solidFill>
                <a:schemeClr val="bg1"/>
              </a:solidFill>
              <a:latin typeface="Elephant" pitchFamily="18" charset="0"/>
              <a:cs typeface="David" pitchFamily="34" charset="-79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5949950"/>
            <a:ext cx="42846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Mujer con paño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n vist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60928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Realidad, objeto de tiempo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3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995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067175" y="6334125"/>
            <a:ext cx="50768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Reloj de sol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021388"/>
            <a:ext cx="39957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rgbClr val="FFFF00"/>
                </a:solidFill>
                <a:latin typeface="Elephant" pitchFamily="18" charset="0"/>
              </a:rPr>
              <a:t>Estudiante</a:t>
            </a:r>
            <a:endParaRPr lang="es-ES" sz="2800">
              <a:solidFill>
                <a:srgbClr val="FFFF00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iño con botij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4663" y="0"/>
            <a:ext cx="4859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niña llorand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237288"/>
            <a:ext cx="42846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latin typeface="Elephant" pitchFamily="18" charset="0"/>
              </a:rPr>
              <a:t>Niña llorando</a:t>
            </a:r>
            <a:endParaRPr lang="es-ES" sz="2800">
              <a:latin typeface="Elephant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284663" y="6237288"/>
            <a:ext cx="48593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latin typeface="Elephant" pitchFamily="18" charset="0"/>
              </a:rPr>
              <a:t>Niño con botijo</a:t>
            </a:r>
            <a:endParaRPr lang="es-ES" sz="28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5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9963" y="6022975"/>
            <a:ext cx="7253287" cy="841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5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9413" y="6156325"/>
            <a:ext cx="3273425" cy="714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716463" cy="353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15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0200" y="3105150"/>
            <a:ext cx="5003800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http://cartasdecourtney.files.wordpress.com/2014/09/photo-2-31.jpg?w=608&amp;h=400&amp;crop=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789363"/>
            <a:ext cx="4384675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4716463" y="692150"/>
            <a:ext cx="442753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4000" b="1">
                <a:solidFill>
                  <a:schemeClr val="bg1"/>
                </a:solidFill>
                <a:latin typeface="Vivaldi" pitchFamily="66" charset="0"/>
                <a:cs typeface="Arabic Typesetting" pitchFamily="66" charset="-78"/>
              </a:rPr>
              <a:t>Las calles más típicas de</a:t>
            </a:r>
          </a:p>
          <a:p>
            <a:pPr algn="ctr"/>
            <a:r>
              <a:rPr lang="es-ES_tradnl" sz="4000" b="1">
                <a:solidFill>
                  <a:schemeClr val="bg1"/>
                </a:solidFill>
                <a:latin typeface="Vivaldi" pitchFamily="66" charset="0"/>
                <a:cs typeface="Arabic Typesetting" pitchFamily="66" charset="-78"/>
              </a:rPr>
              <a:t>la ciudad de Logroño</a:t>
            </a:r>
            <a:endParaRPr lang="es-ES" sz="4000" b="1">
              <a:solidFill>
                <a:schemeClr val="bg1"/>
              </a:solidFill>
              <a:latin typeface="Vivaldi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rebajadaslogroño (9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0"/>
            <a:ext cx="4181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39750" y="6092825"/>
            <a:ext cx="42116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Muñeca camarera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  <p:pic>
        <p:nvPicPr>
          <p:cNvPr id="4" name="3 Imagen" descr="rebajadaslogroño (12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0"/>
            <a:ext cx="3060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435600" y="6453188"/>
            <a:ext cx="302418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400">
                <a:latin typeface="Elephant" pitchFamily="18" charset="0"/>
              </a:rPr>
              <a:t>Monolito</a:t>
            </a:r>
            <a:endParaRPr lang="es-ES" sz="24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148263" y="2060575"/>
            <a:ext cx="3995737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En memoria del IX centenario del Fuero de la ciudad de Logroño </a:t>
            </a:r>
          </a:p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(1095 – 1995) 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8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2349500"/>
            <a:ext cx="1979613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A las víctimas</a:t>
            </a:r>
          </a:p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de la violencia de género</a:t>
            </a:r>
          </a:p>
        </p:txBody>
      </p:sp>
    </p:spTree>
  </p:cSld>
  <p:clrMapOvr>
    <a:masterClrMapping/>
  </p:clrMapOvr>
  <p:transition spd="slow" advTm="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8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995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092825"/>
            <a:ext cx="39957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Sor María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995738" y="6237288"/>
            <a:ext cx="514826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Pareja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" name="2 Imagen" descr="Diapositiva66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04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0928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El parque del Ebro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  <p:sndAc>
      <p:stSnd loop="1">
        <p:snd r:embed="rId2" name="Pepe Blanco et son orchestre - En la Rioja Nac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" name="2 Imagen" descr="Diapositiva7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Un reloj de sol colgado en una fachada  </a:t>
            </a:r>
            <a:r>
              <a:rPr lang="es-ES_tradnl">
                <a:latin typeface="Elephant" pitchFamily="18" charset="0"/>
              </a:rPr>
              <a:t>de </a:t>
            </a:r>
            <a:endParaRPr lang="es-ES"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7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01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165850"/>
            <a:ext cx="91440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San Bartolomé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0" y="5903913"/>
            <a:ext cx="56515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rgbClr val="FFFF00"/>
                </a:solidFill>
                <a:latin typeface="Elephant" pitchFamily="18" charset="0"/>
              </a:rPr>
              <a:t>Peregrinos del Camino de Santiago</a:t>
            </a:r>
            <a:endParaRPr lang="es-ES" sz="2800">
              <a:solidFill>
                <a:srgbClr val="FFFF00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64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77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0250" y="0"/>
            <a:ext cx="4603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500563" y="6381750"/>
            <a:ext cx="46434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800">
                <a:solidFill>
                  <a:srgbClr val="FF0000"/>
                </a:solidFill>
                <a:latin typeface="Elephant" pitchFamily="18" charset="0"/>
              </a:rPr>
              <a:t>San Ezequiel Moreno</a:t>
            </a:r>
            <a:endParaRPr lang="es-ES" sz="2800">
              <a:solidFill>
                <a:srgbClr val="FF0000"/>
              </a:solidFill>
              <a:latin typeface="Elephant" pitchFamily="18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0" y="6237288"/>
            <a:ext cx="44275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latin typeface="Elephant" pitchFamily="18" charset="0"/>
              </a:rPr>
              <a:t>Bodegas Ontañón</a:t>
            </a:r>
            <a:endParaRPr lang="es-ES" sz="28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51325" y="0"/>
            <a:ext cx="4892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7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700338" y="6334125"/>
            <a:ext cx="3959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latin typeface="Elephant" pitchFamily="18" charset="0"/>
              </a:rPr>
              <a:t>Los Rotarios</a:t>
            </a:r>
            <a:endParaRPr lang="es-ES" sz="2800"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Diapositiva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97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0" y="6237288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La puerta de Santa Juliana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" name="2 Imagen" descr="Diapositiva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952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4275" y="0"/>
            <a:ext cx="2879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575" y="0"/>
            <a:ext cx="2808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0" y="6273800"/>
            <a:ext cx="91440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3200">
                <a:solidFill>
                  <a:srgbClr val="FFFF00"/>
                </a:solidFill>
                <a:latin typeface="Elephant" pitchFamily="18" charset="0"/>
              </a:rPr>
              <a:t>Árbol tallado</a:t>
            </a:r>
            <a:endParaRPr lang="es-ES" sz="3200">
              <a:solidFill>
                <a:srgbClr val="FFFF00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" name="2 Imagen" descr="Diapositiva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847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9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4225" y="0"/>
            <a:ext cx="4549775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148263" y="4581525"/>
            <a:ext cx="39957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chemeClr val="bg1"/>
                </a:solidFill>
                <a:latin typeface="Elephant" pitchFamily="18" charset="0"/>
              </a:rPr>
              <a:t>Da Vinci</a:t>
            </a:r>
            <a:endParaRPr lang="es-ES" sz="2800">
              <a:solidFill>
                <a:schemeClr val="bg1"/>
              </a:solidFill>
              <a:latin typeface="Elephant" pitchFamily="18" charset="0"/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148263" y="6237288"/>
            <a:ext cx="39957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3200">
                <a:solidFill>
                  <a:schemeClr val="bg1"/>
                </a:solidFill>
                <a:latin typeface="Elephant" pitchFamily="18" charset="0"/>
              </a:rPr>
              <a:t>San Antonio</a:t>
            </a:r>
            <a:endParaRPr lang="es-ES" sz="3200">
              <a:solidFill>
                <a:schemeClr val="bg1"/>
              </a:solidFill>
              <a:latin typeface="Elephant" pitchFamily="18" charset="0"/>
            </a:endParaRPr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ercacdnzone2.grupodecomunicac.netdna-cdn.com/wp-content/uploads/2010/09/Vin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114675" cy="476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3779838" y="1341438"/>
            <a:ext cx="4752975" cy="1568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dirty="0">
                <a:solidFill>
                  <a:schemeClr val="accent6">
                    <a:lumMod val="75000"/>
                  </a:schemeClr>
                </a:solidFill>
                <a:latin typeface="Ravie" pitchFamily="82" charset="0"/>
                <a:cs typeface="+mn-cs"/>
              </a:rPr>
              <a:t>El que a Logroño vino,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dirty="0">
                <a:solidFill>
                  <a:schemeClr val="accent6">
                    <a:lumMod val="75000"/>
                  </a:schemeClr>
                </a:solidFill>
                <a:latin typeface="Ravie" pitchFamily="82" charset="0"/>
                <a:cs typeface="+mn-cs"/>
              </a:rPr>
              <a:t>no comió chuletas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dirty="0">
                <a:solidFill>
                  <a:schemeClr val="accent6">
                    <a:lumMod val="75000"/>
                  </a:schemeClr>
                </a:solidFill>
                <a:latin typeface="Ravie" pitchFamily="82" charset="0"/>
                <a:cs typeface="+mn-cs"/>
              </a:rPr>
              <a:t>y no bebió vino…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400" dirty="0">
                <a:solidFill>
                  <a:schemeClr val="accent6">
                    <a:lumMod val="75000"/>
                  </a:schemeClr>
                </a:solidFill>
                <a:latin typeface="Ravie" pitchFamily="82" charset="0"/>
                <a:cs typeface="+mn-cs"/>
              </a:rPr>
              <a:t>¿A qué coño vino?</a:t>
            </a:r>
            <a:endParaRPr lang="es-ES" sz="2400" dirty="0">
              <a:solidFill>
                <a:schemeClr val="accent6">
                  <a:lumMod val="75000"/>
                </a:schemeClr>
              </a:solidFill>
              <a:latin typeface="Ravie" pitchFamily="82" charset="0"/>
              <a:cs typeface="+mn-cs"/>
            </a:endParaRPr>
          </a:p>
        </p:txBody>
      </p:sp>
      <p:pic>
        <p:nvPicPr>
          <p:cNvPr id="4" name="3 Rectángulo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56450" y="5657850"/>
            <a:ext cx="1695450" cy="1041400"/>
          </a:xfrm>
          <a:prstGeom prst="rect">
            <a:avLst/>
          </a:prstGeom>
          <a:noFill/>
        </p:spPr>
      </p:pic>
      <p:pic>
        <p:nvPicPr>
          <p:cNvPr id="5" name="4 Imagen" descr="FIN ANIMADO 4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2138" y="3213100"/>
            <a:ext cx="280035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TATUAS_DE_LOGROu00D1O.pps  ALFONS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ESTATUAS_DE_LOGROu00D1O.pps  ALFONSO</Template>
  <TotalTime>8</TotalTime>
  <Words>405</Words>
  <Application>Microsoft Office PowerPoint</Application>
  <PresentationFormat>Presentación en pantalla (4:3)</PresentationFormat>
  <Paragraphs>120</Paragraphs>
  <Slides>69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9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69</vt:i4>
      </vt:variant>
    </vt:vector>
  </HeadingPairs>
  <TitlesOfParts>
    <vt:vector size="80" baseType="lpstr">
      <vt:lpstr>Calibri</vt:lpstr>
      <vt:lpstr>Arial</vt:lpstr>
      <vt:lpstr>Vivaldi</vt:lpstr>
      <vt:lpstr>Agency FB</vt:lpstr>
      <vt:lpstr>Elephant</vt:lpstr>
      <vt:lpstr>Batang</vt:lpstr>
      <vt:lpstr>David</vt:lpstr>
      <vt:lpstr>Arabic Typesetting</vt:lpstr>
      <vt:lpstr>Ravie</vt:lpstr>
      <vt:lpstr>ESTATUAS_DE_LOGROu00D1O.pps  ALFONSO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2014-12-30T16:21:32Z</dcterms:created>
  <dcterms:modified xsi:type="dcterms:W3CDTF">2014-12-30T16:29:39Z</dcterms:modified>
</cp:coreProperties>
</file>