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yqfCXJwVmnuwaYYt3lW6Q==" hashData="2+vurEzGxlX0X4AMETQRZ3SRPB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1063-7204-4C7C-8B7F-1F830DD22C89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922F-E5B4-4537-ACF0-1C73B21D82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1370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1063-7204-4C7C-8B7F-1F830DD22C89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922F-E5B4-4537-ACF0-1C73B21D82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2198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1063-7204-4C7C-8B7F-1F830DD22C89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922F-E5B4-4537-ACF0-1C73B21D82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1069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1063-7204-4C7C-8B7F-1F830DD22C89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922F-E5B4-4537-ACF0-1C73B21D82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1204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1063-7204-4C7C-8B7F-1F830DD22C89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922F-E5B4-4537-ACF0-1C73B21D82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3121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1063-7204-4C7C-8B7F-1F830DD22C89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922F-E5B4-4537-ACF0-1C73B21D82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4582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1063-7204-4C7C-8B7F-1F830DD22C89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922F-E5B4-4537-ACF0-1C73B21D82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9831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1063-7204-4C7C-8B7F-1F830DD22C89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922F-E5B4-4537-ACF0-1C73B21D82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1596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1063-7204-4C7C-8B7F-1F830DD22C89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922F-E5B4-4537-ACF0-1C73B21D82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9306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1063-7204-4C7C-8B7F-1F830DD22C89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922F-E5B4-4537-ACF0-1C73B21D82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9017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1063-7204-4C7C-8B7F-1F830DD22C89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922F-E5B4-4537-ACF0-1C73B21D82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54048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096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E1063-7204-4C7C-8B7F-1F830DD22C89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3922F-E5B4-4537-ACF0-1C73B21D82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7670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NUL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0918EDC8-9043-4BC2-AEF3-D03C63C11D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9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9CB27B53-AE98-4B96-AF7E-B0DE63985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WordArt 13">
            <a:extLst>
              <a:ext uri="{FF2B5EF4-FFF2-40B4-BE49-F238E27FC236}">
                <a16:creationId xmlns:a16="http://schemas.microsoft.com/office/drawing/2014/main" xmlns="" id="{6D6F8587-C30F-4C84-83D0-6F5429A262A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34995" y="1011927"/>
            <a:ext cx="2480093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xmlns="" id="{13C1534F-F4A1-4459-8751-EAEAD2B28E0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50227" y="2408429"/>
            <a:ext cx="1798820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03010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>
        <p:sndAc>
          <p:stSnd loop="1">
            <p:snd r:embed="rId2" name="2.Footsteps to my door.wav"/>
          </p:stSnd>
        </p:sndAc>
      </p:transition>
    </mc:Choice>
    <mc:Fallback xmlns="">
      <p:transition advClick="0" advTm="17000">
        <p:sndAc>
          <p:stSnd loop="1">
            <p:snd r:embed="rId4" name="2.Footsteps to my do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xmlns="" id="{5CF71560-1691-44E4-9EA8-A7D852152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8203" y="6214528"/>
            <a:ext cx="8671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 smtClean="0">
                <a:solidFill>
                  <a:srgbClr val="FF0000"/>
                </a:solidFill>
              </a:rPr>
              <a:t>Estados Unidos de América </a:t>
            </a:r>
            <a:endParaRPr lang="cs-CZ" altLang="cs-CZ" b="1" dirty="0">
              <a:solidFill>
                <a:srgbClr val="FF0000"/>
              </a:solidFill>
            </a:endParaRP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xmlns="" id="{F146D302-F73D-4C05-948C-2246DC830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98" y="643464"/>
            <a:ext cx="8178799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xmlns="" id="{B56AD4AF-256B-4D9E-97F6-488615F764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xmlns="" id="{9699FCE8-F7E2-4B1F-867B-81FA8C9A77C9}"/>
              </a:ext>
            </a:extLst>
          </p:cNvPr>
          <p:cNvSpPr/>
          <p:nvPr/>
        </p:nvSpPr>
        <p:spPr>
          <a:xfrm>
            <a:off x="4011931" y="4552533"/>
            <a:ext cx="2691672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U</a:t>
            </a:r>
            <a:r>
              <a:rPr lang="cs-CZ" sz="6600" b="1" spc="50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cs-CZ" sz="6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cs-CZ" sz="6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  23</a:t>
            </a:r>
            <a:endParaRPr lang="es-ES" sz="66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93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E49A65C8-D38E-4825-9C7F-C65D42997F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87DE4546-D466-4BA7-B4DF-04FCABAC52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282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ha, silnice&#10;&#10;Popis vygenerován s velmi vysokou mírou spolehlivosti">
            <a:extLst>
              <a:ext uri="{FF2B5EF4-FFF2-40B4-BE49-F238E27FC236}">
                <a16:creationId xmlns:a16="http://schemas.microsoft.com/office/drawing/2014/main" xmlns="" id="{3A55A871-EDD3-42A7-9868-61F31F9F1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8" y="643465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8F69478D-0A11-438C-BAF4-7ACAC48F2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2772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xmlns="" id="{863AF0E3-D0DA-45D2-85B7-E5C318DEF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643466"/>
            <a:ext cx="8178799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FF583C2A-0DF2-4EF1-B1AA-D11549554F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324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ulice, exteriér, silnice&#10;&#10;Popis vygenerován s velmi vysokou mírou spolehlivosti">
            <a:extLst>
              <a:ext uri="{FF2B5EF4-FFF2-40B4-BE49-F238E27FC236}">
                <a16:creationId xmlns:a16="http://schemas.microsoft.com/office/drawing/2014/main" xmlns="" id="{FD3769F9-0A5A-4F1A-AA3A-A46CDDEC1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8" y="643464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5AD51FA4-76A0-454A-A74E-19138E4FBF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849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35F68169-147C-486F-994F-E66E340A82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7603283D-30BE-4C7D-A7E0-99FBC0E36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312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06F0BC0D-E1D2-42DC-8E29-A101C5EEA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9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D06B3C37-8A48-46F5-9D8D-84FB9FB68C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727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strom, budova, obloha&#10;&#10;Popis vygenerován s velmi vysokou mírou spolehlivosti">
            <a:extLst>
              <a:ext uri="{FF2B5EF4-FFF2-40B4-BE49-F238E27FC236}">
                <a16:creationId xmlns:a16="http://schemas.microsoft.com/office/drawing/2014/main" xmlns="" id="{B98FDE29-2F77-4356-9BC6-410D01AB0D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8" y="643465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1B9AA7E2-CA4B-44F7-8BB0-CA2C0E2182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76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xmlns="" id="{A129944B-BFEF-47F5-8C7D-139021B70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643467"/>
            <a:ext cx="8178798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52DB21E1-8854-47D1-9CFC-C1CD3408BA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66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xmlns="" id="{3A6918AD-A4CF-4C20-A09E-A5C06981D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643466"/>
            <a:ext cx="8178799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7DA15C6A-38C0-443D-BD71-B80CE0EDAE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89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obloha, exteriér, silnice&#10;&#10;Popis vygenerován s velmi vysokou mírou spolehlivosti">
            <a:extLst>
              <a:ext uri="{FF2B5EF4-FFF2-40B4-BE49-F238E27FC236}">
                <a16:creationId xmlns:a16="http://schemas.microsoft.com/office/drawing/2014/main" xmlns="" id="{DC7C60CA-49B6-4F9F-B850-74191A7C3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4"/>
            <a:ext cx="8178800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2E6D0208-492F-4464-A15B-9DEA9598C5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356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BCBA549A-3C98-4721-BFE5-DF6064C93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51B3EB4B-BDB3-4813-BB79-7AC4AA19B6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165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DBB9BDF4-395C-437C-BADD-F7CFA690FC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C22C8453-5646-45E5-98DE-6FC99C8D7F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888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7C788ABF-FC9A-4431-8008-59CFB46C86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C02E5157-4A20-4C0B-A33A-55CC3824D4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013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CC072BEA-6814-45E1-81F8-CDA14BDF7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5BA2BAEA-46EB-42A6-B770-366D705302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859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xmlns="" id="{8555C17C-9357-475D-AADE-261683C254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643466"/>
            <a:ext cx="8178799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5ECA1E89-810D-4E45-9AD4-E54C6AF71B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526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6A6D74D0-379A-4E74-9DE2-1A364CCD6D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4C43E233-6CF6-46FC-A7E9-896D081C1D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74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48BEA47A-E12D-4375-A3B1-5027E7839A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69714D1D-DE7D-4ED5-B9C4-0712191C4D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017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E47A593E-6BEE-4B64-8564-ED123A675A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79672CF4-CFA0-43E0-ADC9-1957484BC3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382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45B6C403-A836-45CC-B913-9E3F46E6CB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1A7FC77F-1321-4CD0-8BC8-E52FB45F3B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217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8EA75E14-71A7-4E62-9E7A-A4CD2CED46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44D3A27E-F9CC-4CDA-A815-429CD927ED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534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E35E3E79-010A-4D7B-A51E-5876C9A7E9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C6DEBC62-5B3F-4104-B39A-FC69C3A5B3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627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AEAD29F3-C203-4E1C-A2B1-955236A90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B4243783-7380-429D-9F0E-4E776A8A8E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607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E43FF115-AD70-480E-8A57-3C21C956BD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278" y="645935"/>
            <a:ext cx="8175445" cy="5566130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1FF32D59-168E-4C3F-A456-069EC53406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6613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251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2CB39F3E-DD86-4300-823C-E6CE4783DE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894CB7E5-A23C-453B-B526-3FF9BFB0F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111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0A71D62F-D0F9-4C9C-AF93-5FADA4D133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91B8E11C-08A1-49E6-9CB2-EABD281CDD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245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7A2BDD5C-D0EA-4195-B3C2-6DC5BE896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72603"/>
            <a:ext cx="8178798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38B2237F-835B-41E2-A778-6F7B4EAB46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60020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502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The_End_Animated.gif">
            <a:extLst>
              <a:ext uri="{FF2B5EF4-FFF2-40B4-BE49-F238E27FC236}">
                <a16:creationId xmlns:a16="http://schemas.microsoft.com/office/drawing/2014/main" xmlns="" id="{80DF8288-626B-4898-B20D-B95AC3BF3D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15" y="6008886"/>
            <a:ext cx="91797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xmlns="" id="{1A585051-B9E6-44F2-95A2-B7DE98B7F0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269" y="6047531"/>
            <a:ext cx="1458516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xmlns="" id="{29E94840-56BC-43BB-A1F8-CDF0489C27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444321"/>
            <a:ext cx="8178798" cy="5040932"/>
          </a:xfrm>
          <a:prstGeom prst="rect">
            <a:avLst/>
          </a:prstGeom>
          <a:solidFill>
            <a:schemeClr val="accent1"/>
          </a:solidFill>
          <a:ln w="44450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xmlns="" id="{F2280073-8111-4365-8E4E-28E6A87F9E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436488"/>
            <a:ext cx="8178798" cy="5040932"/>
          </a:xfrm>
          <a:prstGeom prst="rect">
            <a:avLst/>
          </a:prstGeom>
        </p:spPr>
      </p:pic>
      <p:sp>
        <p:nvSpPr>
          <p:cNvPr id="11" name="Rectangle 9">
            <a:extLst>
              <a:ext uri="{FF2B5EF4-FFF2-40B4-BE49-F238E27FC236}">
                <a16:creationId xmlns:a16="http://schemas.microsoft.com/office/drawing/2014/main" xmlns="" id="{5EB0D46C-7099-430E-9978-2F1C1AB09D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444321"/>
            <a:ext cx="8178798" cy="503309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xmlns="" id="{B09D177D-B6C3-454C-94F2-3D83F53465BE}"/>
              </a:ext>
            </a:extLst>
          </p:cNvPr>
          <p:cNvSpPr/>
          <p:nvPr/>
        </p:nvSpPr>
        <p:spPr>
          <a:xfrm>
            <a:off x="3162116" y="672694"/>
            <a:ext cx="2998654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defRPr/>
            </a:pPr>
            <a:r>
              <a:rPr lang="es-ES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Que tengas un buen día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29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32</Words>
  <Application>Microsoft Office PowerPoint</Application>
  <PresentationFormat>Presentación en pantalla (4:3)</PresentationFormat>
  <Paragraphs>8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</cp:revision>
  <dcterms:created xsi:type="dcterms:W3CDTF">2020-09-03T07:37:50Z</dcterms:created>
  <dcterms:modified xsi:type="dcterms:W3CDTF">2020-09-03T07:48:28Z</dcterms:modified>
</cp:coreProperties>
</file>