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QTUpoqUMF0EKAJfcN1c2g==" hashData="19ZJQUaFD1FHsxv+1B6vq2qNWY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8CF1F4-DE4C-4070-9DDC-2FF400929F68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0844034"/>
      </p:ext>
    </p:extLst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56F1F9-0A6A-4938-BAB1-1BBFCC12BE89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1537181"/>
      </p:ext>
    </p:extLst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E3AEEB-572F-441F-A73A-35B40B364D4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0861859"/>
      </p:ext>
    </p:extLst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042D8-55B4-4C95-8CAB-50724AB16C2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3000091"/>
      </p:ext>
    </p:extLst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95A34-FB8B-4AE9-94FF-5E9AC93019B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531352"/>
      </p:ext>
    </p:extLst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6D610F-BC3E-410B-9699-F4E0279F8D0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8155299"/>
      </p:ext>
    </p:extLst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680A71-0A6E-4959-81CB-7E88A476D61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437916"/>
      </p:ext>
    </p:extLst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5498A6-2320-49A6-B037-701CEF41F82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191823"/>
      </p:ext>
    </p:extLst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05FE10-0919-4E3F-A35B-F3EECAFBE77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60428"/>
      </p:ext>
    </p:extLst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B214F5-51CA-4DE5-94EA-CC79D6DED6B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8408990"/>
      </p:ext>
    </p:extLst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4A6AA-A871-4A70-B9D2-AB6E6EBC71E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6265381"/>
      </p:ext>
    </p:extLst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34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806E17-E901-4CD2-A073-7E81C62AE665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OL2-TITR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6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741805" y="548680"/>
            <a:ext cx="7631256" cy="646331"/>
          </a:xfrm>
          <a:prstGeom prst="rect">
            <a:avLst/>
          </a:prstGeom>
          <a:solidFill>
            <a:srgbClr val="FFC000"/>
          </a:solidFill>
        </p:spPr>
        <p:txBody>
          <a:bodyPr wrap="non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</a:rPr>
              <a:t>ESTADOS UNIDOS COSTA OESTE</a:t>
            </a:r>
            <a:endParaRPr lang="es-ES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3563938" y="188913"/>
            <a:ext cx="16192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CC"/>
                </a:solidFill>
              </a:rPr>
              <a:t>Bryce Canyon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187450" y="5949950"/>
            <a:ext cx="626004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 sz="1400" dirty="0">
              <a:solidFill>
                <a:srgbClr val="FFFFCC"/>
              </a:solidFill>
            </a:endParaRPr>
          </a:p>
          <a:p>
            <a:r>
              <a:rPr lang="es-ES" sz="1400" dirty="0">
                <a:solidFill>
                  <a:srgbClr val="FFFFCC"/>
                </a:solidFill>
              </a:rPr>
              <a:t>Meseta ubicada entre 2018 y 2748m de altitud con erosión creada magnífica</a:t>
            </a:r>
          </a:p>
          <a:p>
            <a:r>
              <a:rPr lang="es-ES" sz="1400" dirty="0">
                <a:solidFill>
                  <a:srgbClr val="FFFFCC"/>
                </a:solidFill>
              </a:rPr>
              <a:t>Huertos rocosos de naranjos, llamados "</a:t>
            </a:r>
            <a:r>
              <a:rPr lang="es-ES" sz="1400" dirty="0" err="1">
                <a:solidFill>
                  <a:srgbClr val="FFFFCC"/>
                </a:solidFill>
              </a:rPr>
              <a:t>Hoodoo</a:t>
            </a:r>
            <a:r>
              <a:rPr lang="es-ES" sz="1400" dirty="0" smtClean="0">
                <a:solidFill>
                  <a:srgbClr val="FFFFCC"/>
                </a:solidFill>
              </a:rPr>
              <a:t>"</a:t>
            </a:r>
            <a:endParaRPr lang="fr-FR" sz="1400" dirty="0">
              <a:solidFill>
                <a:srgbClr val="FFFFCC"/>
              </a:solidFill>
            </a:endParaRPr>
          </a:p>
        </p:txBody>
      </p:sp>
      <p:pic>
        <p:nvPicPr>
          <p:cNvPr id="4100" name="Picture 4" descr="USA_COTE_OUEST_WEB0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175"/>
            <a:ext cx="9144000" cy="4957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SA_COTE_OUEST_WEB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81100"/>
            <a:ext cx="857250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123" name="Group 3"/>
          <p:cNvGraphicFramePr>
            <a:graphicFrameLocks noGrp="1"/>
          </p:cNvGraphicFramePr>
          <p:nvPr/>
        </p:nvGraphicFramePr>
        <p:xfrm>
          <a:off x="107950" y="981075"/>
          <a:ext cx="8928100" cy="4895850"/>
        </p:xfrm>
        <a:graphic>
          <a:graphicData uri="http://schemas.openxmlformats.org/drawingml/2006/table">
            <a:tbl>
              <a:tblPr/>
              <a:tblGrid>
                <a:gridCol w="8928100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USA_COTE_OUEST_WEB0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095375"/>
            <a:ext cx="8572500" cy="466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147" name="Group 3"/>
          <p:cNvGraphicFramePr>
            <a:graphicFrameLocks noGrp="1"/>
          </p:cNvGraphicFramePr>
          <p:nvPr/>
        </p:nvGraphicFramePr>
        <p:xfrm>
          <a:off x="107950" y="836613"/>
          <a:ext cx="8928100" cy="5184775"/>
        </p:xfrm>
        <a:graphic>
          <a:graphicData uri="http://schemas.openxmlformats.org/drawingml/2006/table">
            <a:tbl>
              <a:tblPr/>
              <a:tblGrid>
                <a:gridCol w="8928100"/>
              </a:tblGrid>
              <a:tr h="51847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USA_COTE_OUEST_WEB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692150"/>
            <a:ext cx="8485188" cy="5726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171" name="Group 3"/>
          <p:cNvGraphicFramePr>
            <a:graphicFrameLocks noGrp="1"/>
          </p:cNvGraphicFramePr>
          <p:nvPr/>
        </p:nvGraphicFramePr>
        <p:xfrm>
          <a:off x="179388" y="476250"/>
          <a:ext cx="8785225" cy="6192838"/>
        </p:xfrm>
        <a:graphic>
          <a:graphicData uri="http://schemas.openxmlformats.org/drawingml/2006/table">
            <a:tbl>
              <a:tblPr/>
              <a:tblGrid>
                <a:gridCol w="8785225"/>
              </a:tblGrid>
              <a:tr h="6192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USA_COTE_OUEST_WEB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871538"/>
            <a:ext cx="8534400" cy="5114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195" name="Group 3"/>
          <p:cNvGraphicFramePr>
            <a:graphicFrameLocks noGrp="1"/>
          </p:cNvGraphicFramePr>
          <p:nvPr/>
        </p:nvGraphicFramePr>
        <p:xfrm>
          <a:off x="179388" y="692150"/>
          <a:ext cx="8856662" cy="5545138"/>
        </p:xfrm>
        <a:graphic>
          <a:graphicData uri="http://schemas.openxmlformats.org/drawingml/2006/table">
            <a:tbl>
              <a:tblPr/>
              <a:tblGrid>
                <a:gridCol w="8856662"/>
              </a:tblGrid>
              <a:tr h="55451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USA_COTE_OUEST_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USA_COTE_OUEST_WEB0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542337" cy="560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4211638" y="188913"/>
            <a:ext cx="6286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solidFill>
                  <a:srgbClr val="FFFFCC"/>
                </a:solidFill>
              </a:rPr>
              <a:t>Zion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95288" y="6381750"/>
            <a:ext cx="85667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 dirty="0" err="1">
                <a:solidFill>
                  <a:srgbClr val="FFFFCC"/>
                </a:solidFill>
              </a:rPr>
              <a:t>Zion</a:t>
            </a:r>
            <a:r>
              <a:rPr lang="es-ES" sz="1200" dirty="0">
                <a:solidFill>
                  <a:srgbClr val="FFFFCC"/>
                </a:solidFill>
              </a:rPr>
              <a:t> </a:t>
            </a:r>
            <a:r>
              <a:rPr lang="es-ES" sz="1200" dirty="0" err="1">
                <a:solidFill>
                  <a:srgbClr val="FFFFCC"/>
                </a:solidFill>
              </a:rPr>
              <a:t>fût</a:t>
            </a:r>
            <a:r>
              <a:rPr lang="es-ES" sz="1200" dirty="0">
                <a:solidFill>
                  <a:srgbClr val="FFFFCC"/>
                </a:solidFill>
              </a:rPr>
              <a:t> durante mucho tiempo el refugio de los mormones que dan el nombre al parque en referencia a Sion de las Biblias</a:t>
            </a:r>
            <a:r>
              <a:rPr lang="fr-FR" sz="1200" dirty="0" smtClean="0">
                <a:solidFill>
                  <a:srgbClr val="FFFFCC"/>
                </a:solidFill>
              </a:rPr>
              <a:t>.</a:t>
            </a:r>
            <a:endParaRPr lang="fr-FR" sz="1200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USA_COTE_OUEST_WEB05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62050"/>
            <a:ext cx="8572500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1267" name="Group 3"/>
          <p:cNvGraphicFramePr>
            <a:graphicFrameLocks noGrp="1"/>
          </p:cNvGraphicFramePr>
          <p:nvPr/>
        </p:nvGraphicFramePr>
        <p:xfrm>
          <a:off x="179388" y="1052513"/>
          <a:ext cx="8785225" cy="5040313"/>
        </p:xfrm>
        <a:graphic>
          <a:graphicData uri="http://schemas.openxmlformats.org/drawingml/2006/table">
            <a:tbl>
              <a:tblPr/>
              <a:tblGrid>
                <a:gridCol w="8785225"/>
              </a:tblGrid>
              <a:tr h="5040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6659563" y="5949950"/>
            <a:ext cx="1997075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Péninsule de Monterey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USA_COTE_OUEST_WEB0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8340725" cy="551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291" name="Group 3"/>
          <p:cNvGraphicFramePr>
            <a:graphicFrameLocks noGrp="1"/>
          </p:cNvGraphicFramePr>
          <p:nvPr/>
        </p:nvGraphicFramePr>
        <p:xfrm>
          <a:off x="250825" y="476250"/>
          <a:ext cx="8642350" cy="5905500"/>
        </p:xfrm>
        <a:graphic>
          <a:graphicData uri="http://schemas.openxmlformats.org/drawingml/2006/table">
            <a:tbl>
              <a:tblPr/>
              <a:tblGrid>
                <a:gridCol w="8642350"/>
              </a:tblGrid>
              <a:tr h="5905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USA_COTE_OUEST_WEB0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8043863" cy="5484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315" name="Group 3"/>
          <p:cNvGraphicFramePr>
            <a:graphicFrameLocks noGrp="1"/>
          </p:cNvGraphicFramePr>
          <p:nvPr/>
        </p:nvGraphicFramePr>
        <p:xfrm>
          <a:off x="395288" y="620713"/>
          <a:ext cx="8353425" cy="5832475"/>
        </p:xfrm>
        <a:graphic>
          <a:graphicData uri="http://schemas.openxmlformats.org/drawingml/2006/table">
            <a:tbl>
              <a:tblPr/>
              <a:tblGrid>
                <a:gridCol w="8353425"/>
              </a:tblGrid>
              <a:tr h="5832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USA_COTE_OUEST_WEB0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92150"/>
            <a:ext cx="8145462" cy="5535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339" name="Group 3"/>
          <p:cNvGraphicFramePr>
            <a:graphicFrameLocks noGrp="1"/>
          </p:cNvGraphicFramePr>
          <p:nvPr/>
        </p:nvGraphicFramePr>
        <p:xfrm>
          <a:off x="323850" y="549275"/>
          <a:ext cx="8424863" cy="5903913"/>
        </p:xfrm>
        <a:graphic>
          <a:graphicData uri="http://schemas.openxmlformats.org/drawingml/2006/table">
            <a:tbl>
              <a:tblPr/>
              <a:tblGrid>
                <a:gridCol w="8424863"/>
              </a:tblGrid>
              <a:tr h="5903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USA_COTE_OUEST_WEB0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223963"/>
            <a:ext cx="8572500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363" name="Group 3"/>
          <p:cNvGraphicFramePr>
            <a:graphicFrameLocks noGrp="1"/>
          </p:cNvGraphicFramePr>
          <p:nvPr/>
        </p:nvGraphicFramePr>
        <p:xfrm>
          <a:off x="107950" y="981075"/>
          <a:ext cx="8928100" cy="5111750"/>
        </p:xfrm>
        <a:graphic>
          <a:graphicData uri="http://schemas.openxmlformats.org/drawingml/2006/table">
            <a:tbl>
              <a:tblPr/>
              <a:tblGrid>
                <a:gridCol w="8928100"/>
              </a:tblGrid>
              <a:tr h="5111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69" name="Text Box 9"/>
          <p:cNvSpPr txBox="1">
            <a:spLocks noChangeArrowheads="1"/>
          </p:cNvSpPr>
          <p:nvPr/>
        </p:nvSpPr>
        <p:spPr bwMode="auto">
          <a:xfrm>
            <a:off x="6208713" y="58975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n-US"/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7524750" y="5876925"/>
            <a:ext cx="1103313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YOSEMITE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USA_COTE_OUEST_WEB0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8050"/>
            <a:ext cx="8326437" cy="5341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387" name="Group 3"/>
          <p:cNvGraphicFramePr>
            <a:graphicFrameLocks noGrp="1"/>
          </p:cNvGraphicFramePr>
          <p:nvPr/>
        </p:nvGraphicFramePr>
        <p:xfrm>
          <a:off x="250825" y="692150"/>
          <a:ext cx="8569325" cy="5761038"/>
        </p:xfrm>
        <a:graphic>
          <a:graphicData uri="http://schemas.openxmlformats.org/drawingml/2006/table">
            <a:tbl>
              <a:tblPr/>
              <a:tblGrid>
                <a:gridCol w="8569325"/>
              </a:tblGrid>
              <a:tr h="576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USA_COTE_OUEST_WEB0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92150"/>
            <a:ext cx="8351837" cy="552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411" name="Group 3"/>
          <p:cNvGraphicFramePr>
            <a:graphicFrameLocks noGrp="1"/>
          </p:cNvGraphicFramePr>
          <p:nvPr/>
        </p:nvGraphicFramePr>
        <p:xfrm>
          <a:off x="250825" y="549275"/>
          <a:ext cx="8642350" cy="5903913"/>
        </p:xfrm>
        <a:graphic>
          <a:graphicData uri="http://schemas.openxmlformats.org/drawingml/2006/table">
            <a:tbl>
              <a:tblPr/>
              <a:tblGrid>
                <a:gridCol w="8642350"/>
              </a:tblGrid>
              <a:tr h="59039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USA_COTE_OUEST_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USA_COTE_OUEST_WEB0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71575"/>
            <a:ext cx="8572500" cy="451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9459" name="Group 3"/>
          <p:cNvGraphicFramePr>
            <a:graphicFrameLocks noGrp="1"/>
          </p:cNvGraphicFramePr>
          <p:nvPr/>
        </p:nvGraphicFramePr>
        <p:xfrm>
          <a:off x="107950" y="981075"/>
          <a:ext cx="8928100" cy="4968875"/>
        </p:xfrm>
        <a:graphic>
          <a:graphicData uri="http://schemas.openxmlformats.org/drawingml/2006/table">
            <a:tbl>
              <a:tblPr/>
              <a:tblGrid>
                <a:gridCol w="8928100"/>
              </a:tblGrid>
              <a:tr h="4968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USA_COTE_OUEST_WEB0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765175"/>
            <a:ext cx="8135938" cy="5446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0483" name="Group 3"/>
          <p:cNvGraphicFramePr>
            <a:graphicFrameLocks noGrp="1"/>
          </p:cNvGraphicFramePr>
          <p:nvPr/>
        </p:nvGraphicFramePr>
        <p:xfrm>
          <a:off x="395288" y="620713"/>
          <a:ext cx="8424862" cy="5761038"/>
        </p:xfrm>
        <a:graphic>
          <a:graphicData uri="http://schemas.openxmlformats.org/drawingml/2006/table">
            <a:tbl>
              <a:tblPr/>
              <a:tblGrid>
                <a:gridCol w="8424862"/>
              </a:tblGrid>
              <a:tr h="576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USA_COTE_OUEST_WEB0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8575675" cy="562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1507" name="Group 3"/>
          <p:cNvGraphicFramePr>
            <a:graphicFrameLocks noGrp="1"/>
          </p:cNvGraphicFramePr>
          <p:nvPr/>
        </p:nvGraphicFramePr>
        <p:xfrm>
          <a:off x="179388" y="404813"/>
          <a:ext cx="8856662" cy="5976938"/>
        </p:xfrm>
        <a:graphic>
          <a:graphicData uri="http://schemas.openxmlformats.org/drawingml/2006/table">
            <a:tbl>
              <a:tblPr/>
              <a:tblGrid>
                <a:gridCol w="8856662"/>
              </a:tblGrid>
              <a:tr h="5976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USA_COTE_OUEST_WEB0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64525" cy="567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531" name="Group 3"/>
          <p:cNvGraphicFramePr>
            <a:graphicFrameLocks noGrp="1"/>
          </p:cNvGraphicFramePr>
          <p:nvPr/>
        </p:nvGraphicFramePr>
        <p:xfrm>
          <a:off x="250825" y="404813"/>
          <a:ext cx="8713788" cy="6192838"/>
        </p:xfrm>
        <a:graphic>
          <a:graphicData uri="http://schemas.openxmlformats.org/drawingml/2006/table">
            <a:tbl>
              <a:tblPr/>
              <a:tblGrid>
                <a:gridCol w="8713788"/>
              </a:tblGrid>
              <a:tr h="6192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2537" name="Text Box 9"/>
          <p:cNvSpPr txBox="1">
            <a:spLocks noChangeArrowheads="1"/>
          </p:cNvSpPr>
          <p:nvPr/>
        </p:nvSpPr>
        <p:spPr bwMode="auto">
          <a:xfrm>
            <a:off x="7451725" y="6381750"/>
            <a:ext cx="1317625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San Francisco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USA_COTE_OUEST_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0" y="6583363"/>
            <a:ext cx="1712913" cy="274637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200">
                <a:solidFill>
                  <a:srgbClr val="FFFFCC"/>
                </a:solidFill>
              </a:rPr>
              <a:t>Transamerica Pyramid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USA_COTE_OUEST_WEB0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49275"/>
            <a:ext cx="8413750" cy="5678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4579" name="Group 3"/>
          <p:cNvGraphicFramePr>
            <a:graphicFrameLocks noGrp="1"/>
          </p:cNvGraphicFramePr>
          <p:nvPr/>
        </p:nvGraphicFramePr>
        <p:xfrm>
          <a:off x="323850" y="333375"/>
          <a:ext cx="8712200" cy="6119813"/>
        </p:xfrm>
        <a:graphic>
          <a:graphicData uri="http://schemas.openxmlformats.org/drawingml/2006/table">
            <a:tbl>
              <a:tblPr/>
              <a:tblGrid>
                <a:gridCol w="8712200"/>
              </a:tblGrid>
              <a:tr h="6119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1116013" y="6308725"/>
            <a:ext cx="7192962" cy="2746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 dirty="0">
                <a:solidFill>
                  <a:srgbClr val="FFFFCC"/>
                </a:solidFill>
              </a:rPr>
              <a:t>El teleférico funciona gracias a la tracción de un cable que llega a la superficie de la calle en un carril</a:t>
            </a:r>
            <a:r>
              <a:rPr lang="fr-FR" sz="1200" dirty="0" smtClean="0">
                <a:solidFill>
                  <a:srgbClr val="FFFFCC"/>
                </a:solidFill>
              </a:rPr>
              <a:t>.</a:t>
            </a:r>
            <a:endParaRPr lang="fr-FR" sz="1200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USA_COTE_OUEST_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3995738" y="6553200"/>
            <a:ext cx="1022350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Chinatown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USA_COTE_OUEST_WEB0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64525" cy="558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627" name="Group 3"/>
          <p:cNvGraphicFramePr>
            <a:graphicFrameLocks noGrp="1"/>
          </p:cNvGraphicFramePr>
          <p:nvPr/>
        </p:nvGraphicFramePr>
        <p:xfrm>
          <a:off x="323850" y="404813"/>
          <a:ext cx="8640763" cy="6048375"/>
        </p:xfrm>
        <a:graphic>
          <a:graphicData uri="http://schemas.openxmlformats.org/drawingml/2006/table">
            <a:tbl>
              <a:tblPr/>
              <a:tblGrid>
                <a:gridCol w="8640763"/>
              </a:tblGrid>
              <a:tr h="60483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USA_COTE_OUEST_WEB0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549275"/>
            <a:ext cx="8470900" cy="5735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651" name="Group 3"/>
          <p:cNvGraphicFramePr>
            <a:graphicFrameLocks noGrp="1"/>
          </p:cNvGraphicFramePr>
          <p:nvPr/>
        </p:nvGraphicFramePr>
        <p:xfrm>
          <a:off x="179388" y="404813"/>
          <a:ext cx="8785225" cy="6119813"/>
        </p:xfrm>
        <a:graphic>
          <a:graphicData uri="http://schemas.openxmlformats.org/drawingml/2006/table">
            <a:tbl>
              <a:tblPr/>
              <a:tblGrid>
                <a:gridCol w="8785225"/>
              </a:tblGrid>
              <a:tr h="61198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USA_COTE_OUEST_WEB0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314450"/>
            <a:ext cx="85725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675" name="Group 3"/>
          <p:cNvGraphicFramePr>
            <a:graphicFrameLocks noGrp="1"/>
          </p:cNvGraphicFramePr>
          <p:nvPr/>
        </p:nvGraphicFramePr>
        <p:xfrm>
          <a:off x="179388" y="1196975"/>
          <a:ext cx="8785225" cy="4608513"/>
        </p:xfrm>
        <a:graphic>
          <a:graphicData uri="http://schemas.openxmlformats.org/drawingml/2006/table">
            <a:tbl>
              <a:tblPr/>
              <a:tblGrid>
                <a:gridCol w="8785225"/>
              </a:tblGrid>
              <a:tr h="4608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7019925" y="5661025"/>
            <a:ext cx="1435100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Le Golden Gate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USA_COTE_OUEST_WEB06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20713"/>
            <a:ext cx="8278812" cy="5594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9699" name="Group 3"/>
          <p:cNvGraphicFramePr>
            <a:graphicFrameLocks noGrp="1"/>
          </p:cNvGraphicFramePr>
          <p:nvPr/>
        </p:nvGraphicFramePr>
        <p:xfrm>
          <a:off x="250825" y="476250"/>
          <a:ext cx="8713788" cy="5976938"/>
        </p:xfrm>
        <a:graphic>
          <a:graphicData uri="http://schemas.openxmlformats.org/drawingml/2006/table">
            <a:tbl>
              <a:tblPr/>
              <a:tblGrid>
                <a:gridCol w="8713788"/>
              </a:tblGrid>
              <a:tr h="5976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6588125" y="6237288"/>
            <a:ext cx="1839913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Maisons victoriennes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USA_COTE_OUEST_WEB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152525"/>
            <a:ext cx="8572500" cy="455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723" name="Group 3"/>
          <p:cNvGraphicFramePr>
            <a:graphicFrameLocks noGrp="1"/>
          </p:cNvGraphicFramePr>
          <p:nvPr/>
        </p:nvGraphicFramePr>
        <p:xfrm>
          <a:off x="107950" y="981075"/>
          <a:ext cx="8928100" cy="5040313"/>
        </p:xfrm>
        <a:graphic>
          <a:graphicData uri="http://schemas.openxmlformats.org/drawingml/2006/table">
            <a:tbl>
              <a:tblPr/>
              <a:tblGrid>
                <a:gridCol w="8928100"/>
              </a:tblGrid>
              <a:tr h="50403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0729" name="Text Box 9"/>
          <p:cNvSpPr txBox="1">
            <a:spLocks noChangeArrowheads="1"/>
          </p:cNvSpPr>
          <p:nvPr/>
        </p:nvSpPr>
        <p:spPr bwMode="auto">
          <a:xfrm>
            <a:off x="3851275" y="5876925"/>
            <a:ext cx="1509713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DEATH VALLEY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USA_COTE_OUEST_WEB0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676400"/>
            <a:ext cx="85725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900113" y="5589588"/>
            <a:ext cx="78831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es-ES" sz="1400" dirty="0">
              <a:solidFill>
                <a:srgbClr val="FFFFCC"/>
              </a:solidFill>
            </a:endParaRPr>
          </a:p>
          <a:p>
            <a:r>
              <a:rPr lang="es-ES" sz="1400" dirty="0">
                <a:solidFill>
                  <a:srgbClr val="FFFFCC"/>
                </a:solidFill>
              </a:rPr>
              <a:t>El Valle de la Muerte, el punto más caluroso de América del Norte que supera los 50 ° en verano</a:t>
            </a:r>
            <a:r>
              <a:rPr lang="fr-FR" sz="1400" dirty="0" smtClean="0">
                <a:solidFill>
                  <a:srgbClr val="FFFFCC"/>
                </a:solidFill>
              </a:rPr>
              <a:t>.</a:t>
            </a:r>
            <a:endParaRPr lang="fr-FR" sz="1400" dirty="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USA_COTE_OUEST_WEB0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144000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2771" name="Group 3"/>
          <p:cNvGraphicFramePr>
            <a:graphicFrameLocks noGrp="1"/>
          </p:cNvGraphicFramePr>
          <p:nvPr/>
        </p:nvGraphicFramePr>
        <p:xfrm>
          <a:off x="-107950" y="620713"/>
          <a:ext cx="9432925" cy="5616575"/>
        </p:xfrm>
        <a:graphic>
          <a:graphicData uri="http://schemas.openxmlformats.org/drawingml/2006/table">
            <a:tbl>
              <a:tblPr/>
              <a:tblGrid>
                <a:gridCol w="9432925"/>
              </a:tblGrid>
              <a:tr h="5616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USA_COTE_OUEST_WEB0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226425" cy="513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3795" name="Group 3"/>
          <p:cNvGraphicFramePr>
            <a:graphicFrameLocks noGrp="1"/>
          </p:cNvGraphicFramePr>
          <p:nvPr/>
        </p:nvGraphicFramePr>
        <p:xfrm>
          <a:off x="323850" y="765175"/>
          <a:ext cx="8569325" cy="5472113"/>
        </p:xfrm>
        <a:graphic>
          <a:graphicData uri="http://schemas.openxmlformats.org/drawingml/2006/table">
            <a:tbl>
              <a:tblPr/>
              <a:tblGrid>
                <a:gridCol w="8569325"/>
              </a:tblGrid>
              <a:tr h="547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6011863" y="6092825"/>
            <a:ext cx="2489200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rgbClr val="FFFFCC"/>
                </a:solidFill>
              </a:rPr>
              <a:t>Alcatraz, la prison 1934-1963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USA_COTE_OUEST_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0" y="6553200"/>
            <a:ext cx="1438275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sz="1400">
                <a:solidFill>
                  <a:schemeClr val="bg1"/>
                </a:solidFill>
              </a:rPr>
              <a:t>17 MILE DRIVE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USA_COTE_OUEST_WEB0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197850" cy="494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5843" name="Group 3"/>
          <p:cNvGraphicFramePr>
            <a:graphicFrameLocks noGrp="1"/>
          </p:cNvGraphicFramePr>
          <p:nvPr/>
        </p:nvGraphicFramePr>
        <p:xfrm>
          <a:off x="323850" y="765175"/>
          <a:ext cx="8496300" cy="5256213"/>
        </p:xfrm>
        <a:graphic>
          <a:graphicData uri="http://schemas.openxmlformats.org/drawingml/2006/table">
            <a:tbl>
              <a:tblPr/>
              <a:tblGrid>
                <a:gridCol w="8496300"/>
              </a:tblGrid>
              <a:tr h="5256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USA_COTE_OUEST_WEB0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836613"/>
            <a:ext cx="8086725" cy="541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6867" name="Group 3"/>
          <p:cNvGraphicFramePr>
            <a:graphicFrameLocks noGrp="1"/>
          </p:cNvGraphicFramePr>
          <p:nvPr/>
        </p:nvGraphicFramePr>
        <p:xfrm>
          <a:off x="395288" y="692150"/>
          <a:ext cx="8424862" cy="5761038"/>
        </p:xfrm>
        <a:graphic>
          <a:graphicData uri="http://schemas.openxmlformats.org/drawingml/2006/table">
            <a:tbl>
              <a:tblPr/>
              <a:tblGrid>
                <a:gridCol w="8424862"/>
              </a:tblGrid>
              <a:tr h="5761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USA_COTE_OUEST_WEB0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8413750" cy="55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7891" name="Group 3"/>
          <p:cNvGraphicFramePr>
            <a:graphicFrameLocks noGrp="1"/>
          </p:cNvGraphicFramePr>
          <p:nvPr/>
        </p:nvGraphicFramePr>
        <p:xfrm>
          <a:off x="179388" y="476250"/>
          <a:ext cx="8785225" cy="5976938"/>
        </p:xfrm>
        <a:graphic>
          <a:graphicData uri="http://schemas.openxmlformats.org/drawingml/2006/table">
            <a:tbl>
              <a:tblPr/>
              <a:tblGrid>
                <a:gridCol w="8785225"/>
              </a:tblGrid>
              <a:tr h="5976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897" name="Text Box 9"/>
          <p:cNvSpPr txBox="1">
            <a:spLocks noChangeArrowheads="1"/>
          </p:cNvSpPr>
          <p:nvPr/>
        </p:nvSpPr>
        <p:spPr bwMode="auto">
          <a:xfrm>
            <a:off x="611188" y="6237288"/>
            <a:ext cx="1052512" cy="303212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1400" dirty="0">
                <a:solidFill>
                  <a:srgbClr val="FFFFCC"/>
                </a:solidFill>
              </a:rPr>
              <a:t>A suivre …</a:t>
            </a: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6372225" y="6308725"/>
            <a:ext cx="2093913" cy="2444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altLang="zh-CN" sz="1000">
                <a:solidFill>
                  <a:srgbClr val="FFFFCC"/>
                </a:solidFill>
                <a:ea typeface="宋体" charset="-122"/>
              </a:rPr>
              <a:t>Copyright photo © Alain.Chantelat</a:t>
            </a:r>
            <a:endParaRPr lang="fr-FR" sz="1000">
              <a:solidFill>
                <a:srgbClr val="FFFFCC"/>
              </a:solidFill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</Template>
  <TotalTime>7</TotalTime>
  <Words>143</Words>
  <Application>Microsoft Office PowerPoint</Application>
  <PresentationFormat>Presentación en pantalla (4:3)</PresentationFormat>
  <Paragraphs>24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USA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2020-09-21T08:07:49Z</dcterms:created>
  <dcterms:modified xsi:type="dcterms:W3CDTF">2020-09-21T08:15:42Z</dcterms:modified>
</cp:coreProperties>
</file>