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6" r:id="rId4"/>
    <p:sldId id="257" r:id="rId5"/>
    <p:sldId id="258" r:id="rId6"/>
    <p:sldId id="261" r:id="rId7"/>
    <p:sldId id="262" r:id="rId8"/>
    <p:sldId id="267" r:id="rId9"/>
    <p:sldId id="266" r:id="rId10"/>
    <p:sldId id="265" r:id="rId11"/>
    <p:sldId id="270" r:id="rId12"/>
    <p:sldId id="271" r:id="rId13"/>
    <p:sldId id="273" r:id="rId14"/>
    <p:sldId id="274" r:id="rId15"/>
    <p:sldId id="269" r:id="rId16"/>
    <p:sldId id="264" r:id="rId17"/>
    <p:sldId id="275" r:id="rId18"/>
    <p:sldId id="272" r:id="rId19"/>
    <p:sldId id="278" r:id="rId20"/>
  </p:sldIdLst>
  <p:sldSz cx="9144000" cy="6858000" type="screen4x3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SUfLKMn2iPIcwJ6/vk/ow==" hashData="ZNQfW6uM5/cOgrFvOeVKY/+gSB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3300"/>
    <a:srgbClr val="FFE1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7B747C-AEB7-4611-B264-9B3C1607603A}" type="slidenum">
              <a:rPr lang="en-CA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2585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1D47C7-F08E-4486-9793-3CAEAEB30BC4}" type="slidenum">
              <a:rPr lang="en-CA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89174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8CBF-ED47-4DF9-A1CE-417F57B2BA09}" type="slidenum">
              <a:rPr lang="en-CA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2974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B49B20-4854-46ED-90ED-D5F9B8B92360}" type="slidenum">
              <a:rPr lang="en-CA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27152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22832-AE07-46E3-AA64-E120CDDACB7F}" type="slidenum">
              <a:rPr lang="en-CA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04713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508C7B-F611-41F4-B1A2-ED3A8F017C86}" type="slidenum">
              <a:rPr lang="en-CA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90971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3F6FF-8BD8-4D2D-8DD9-30B872ADBDE8}" type="slidenum">
              <a:rPr lang="en-CA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03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BD15A0-424E-43AD-8C58-31E7BCD76797}" type="slidenum">
              <a:rPr lang="en-CA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33025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D8106B-8392-426B-80CF-D8B443FFFEB5}" type="slidenum">
              <a:rPr lang="en-CA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9904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1E0659-8DE1-4CDB-A620-A112D0FC2824}" type="slidenum">
              <a:rPr lang="en-CA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01205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E70E45-AC08-47F9-ADAE-9C4DEDFA2196}" type="slidenum">
              <a:rPr lang="en-CA"/>
              <a:pPr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851494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882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Cliquez pour modifier les styles du texte du masque</a:t>
            </a:r>
          </a:p>
          <a:p>
            <a:pPr lvl="1"/>
            <a:r>
              <a:rPr lang="en-CA" smtClean="0"/>
              <a:t>Deuxième niveau</a:t>
            </a:r>
          </a:p>
          <a:p>
            <a:pPr lvl="2"/>
            <a:r>
              <a:rPr lang="en-CA" smtClean="0"/>
              <a:t>Troisième niveau</a:t>
            </a:r>
          </a:p>
          <a:p>
            <a:pPr lvl="3"/>
            <a:r>
              <a:rPr lang="en-CA" smtClean="0"/>
              <a:t>Quatrième niveau</a:t>
            </a:r>
          </a:p>
          <a:p>
            <a:pPr lvl="4"/>
            <a:r>
              <a:rPr lang="en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45733F4-C36B-4059-824F-041E6766A5A5}" type="slidenum">
              <a:rPr lang="en-CA"/>
              <a:pPr/>
              <a:t>‹Nº›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1FF"/>
            </a:gs>
            <a:gs pos="100000">
              <a:srgbClr val="FFE1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604px-Washington_state_se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0" y="3284538"/>
            <a:ext cx="3076575" cy="338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washington-stat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827338"/>
            <a:ext cx="5688012" cy="3914775"/>
          </a:xfrm>
          <a:prstGeom prst="rect">
            <a:avLst/>
          </a:prstGeom>
          <a:noFill/>
          <a:ln w="63500" cmpd="tri">
            <a:solidFill>
              <a:srgbClr val="0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8" name="WordArt 10" descr="00 (2124)"/>
          <p:cNvSpPr>
            <a:spLocks noChangeArrowheads="1" noChangeShapeType="1" noTextEdit="1"/>
          </p:cNvSpPr>
          <p:nvPr/>
        </p:nvSpPr>
        <p:spPr bwMode="auto">
          <a:xfrm>
            <a:off x="468313" y="454025"/>
            <a:ext cx="8135937" cy="189547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5400" kern="10" dirty="0" smtClean="0"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Old London"/>
              </a:rPr>
              <a:t>Estado de Washington</a:t>
            </a:r>
            <a:endParaRPr lang="es-ES" sz="5400" kern="10" dirty="0">
              <a:ln w="9525">
                <a:solidFill>
                  <a:schemeClr val="accent2"/>
                </a:solidFill>
                <a:round/>
                <a:headEnd/>
                <a:tailEnd/>
              </a:ln>
              <a:blipFill dpi="0" rotWithShape="0">
                <a:blip r:embed="rId5"/>
                <a:srcRect/>
                <a:tile tx="0" ty="0" sx="100000" sy="100000" flip="none" algn="tl"/>
              </a:blip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latin typeface="Old London"/>
            </a:endParaRPr>
          </a:p>
        </p:txBody>
      </p:sp>
    </p:spTree>
  </p:cSld>
  <p:clrMapOvr>
    <a:masterClrMapping/>
  </p:clrMapOvr>
  <p:transition advTm="8484">
    <p:sndAc>
      <p:stSnd>
        <p:snd r:embed="rId2" name="Billy Vaughn - Cherry Pink And Apple, Blossom Whi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5364163" y="188913"/>
            <a:ext cx="3538537" cy="1143000"/>
          </a:xfrm>
        </p:spPr>
        <p:txBody>
          <a:bodyPr/>
          <a:lstStyle/>
          <a:p>
            <a:r>
              <a:rPr lang="en-CA" sz="4000" b="1" dirty="0">
                <a:solidFill>
                  <a:schemeClr val="bg1"/>
                </a:solidFill>
              </a:rPr>
              <a:t>Washington </a:t>
            </a:r>
            <a:r>
              <a:rPr lang="en-CA" sz="4000" b="1" dirty="0" smtClean="0">
                <a:solidFill>
                  <a:schemeClr val="bg1"/>
                </a:solidFill>
              </a:rPr>
              <a:t>Capitol</a:t>
            </a:r>
            <a:endParaRPr lang="en-CA" sz="40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7267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4691062" cy="1143000"/>
          </a:xfrm>
        </p:spPr>
        <p:txBody>
          <a:bodyPr/>
          <a:lstStyle/>
          <a:p>
            <a:r>
              <a:rPr lang="en-CA" sz="4000" b="1" dirty="0">
                <a:solidFill>
                  <a:srgbClr val="000066"/>
                </a:solidFill>
              </a:rPr>
              <a:t>Everett  Downtown</a:t>
            </a:r>
          </a:p>
        </p:txBody>
      </p:sp>
    </p:spTree>
    <p:custDataLst>
      <p:tags r:id="rId1"/>
    </p:custDataLst>
  </p:cSld>
  <p:clrMapOvr>
    <a:masterClrMapping/>
  </p:clrMapOvr>
  <p:transition spd="slow" advTm="7062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2699792" y="5715000"/>
            <a:ext cx="6120631" cy="1143000"/>
          </a:xfrm>
        </p:spPr>
        <p:txBody>
          <a:bodyPr/>
          <a:lstStyle/>
          <a:p>
            <a:r>
              <a:rPr lang="en-CA" sz="3200" b="1" dirty="0" err="1" smtClean="0">
                <a:solidFill>
                  <a:srgbClr val="FF3300"/>
                </a:solidFill>
              </a:rPr>
              <a:t>Puerta</a:t>
            </a:r>
            <a:r>
              <a:rPr lang="en-CA" sz="3200" b="1" dirty="0" smtClean="0">
                <a:solidFill>
                  <a:srgbClr val="FF3300"/>
                </a:solidFill>
              </a:rPr>
              <a:t> de </a:t>
            </a:r>
            <a:r>
              <a:rPr lang="en-CA" sz="3200" b="1" dirty="0" err="1" smtClean="0">
                <a:solidFill>
                  <a:srgbClr val="FF3300"/>
                </a:solidFill>
              </a:rPr>
              <a:t>entrada</a:t>
            </a:r>
            <a:r>
              <a:rPr lang="en-CA" sz="3200" b="1" dirty="0" smtClean="0">
                <a:solidFill>
                  <a:srgbClr val="FF3300"/>
                </a:solidFill>
              </a:rPr>
              <a:t> del </a:t>
            </a:r>
            <a:r>
              <a:rPr lang="en-CA" sz="3200" b="1" dirty="0" err="1" smtClean="0">
                <a:solidFill>
                  <a:srgbClr val="FF3300"/>
                </a:solidFill>
              </a:rPr>
              <a:t>edificio</a:t>
            </a:r>
            <a:r>
              <a:rPr lang="en-CA" sz="3200" b="1" dirty="0" smtClean="0">
                <a:solidFill>
                  <a:srgbClr val="FF3300"/>
                </a:solidFill>
              </a:rPr>
              <a:t> de Microsoft, Redmond</a:t>
            </a:r>
            <a:endParaRPr lang="en-CA" sz="3200" b="1" dirty="0">
              <a:solidFill>
                <a:srgbClr val="FF33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7532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r>
              <a:rPr lang="en-CA" b="1" dirty="0" err="1" smtClean="0">
                <a:solidFill>
                  <a:srgbClr val="000066"/>
                </a:solidFill>
              </a:rPr>
              <a:t>Cascadas</a:t>
            </a:r>
            <a:endParaRPr lang="en-CA" b="1" dirty="0">
              <a:solidFill>
                <a:srgbClr val="000066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553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5300663"/>
            <a:ext cx="8229600" cy="1143000"/>
          </a:xfrm>
        </p:spPr>
        <p:txBody>
          <a:bodyPr/>
          <a:lstStyle/>
          <a:p>
            <a:r>
              <a:rPr lang="en-CA" b="1" dirty="0" err="1" smtClean="0">
                <a:solidFill>
                  <a:schemeClr val="bg1"/>
                </a:solidFill>
              </a:rPr>
              <a:t>Cráter</a:t>
            </a:r>
            <a:r>
              <a:rPr lang="en-CA" b="1" dirty="0" smtClean="0">
                <a:solidFill>
                  <a:schemeClr val="bg1"/>
                </a:solidFill>
              </a:rPr>
              <a:t> Mount St Helens</a:t>
            </a:r>
            <a:endParaRPr lang="en-CA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5828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563938" y="1341438"/>
            <a:ext cx="5122862" cy="1143000"/>
          </a:xfrm>
        </p:spPr>
        <p:txBody>
          <a:bodyPr/>
          <a:lstStyle/>
          <a:p>
            <a:r>
              <a:rPr lang="en-CA" b="1" dirty="0" smtClean="0">
                <a:solidFill>
                  <a:schemeClr val="bg1"/>
                </a:solidFill>
              </a:rPr>
              <a:t>Monte </a:t>
            </a:r>
            <a:r>
              <a:rPr lang="en-CA" b="1" dirty="0">
                <a:solidFill>
                  <a:schemeClr val="bg1"/>
                </a:solidFill>
              </a:rPr>
              <a:t>St Helens</a:t>
            </a:r>
          </a:p>
        </p:txBody>
      </p:sp>
    </p:spTree>
    <p:custDataLst>
      <p:tags r:id="rId1"/>
    </p:custDataLst>
  </p:cSld>
  <p:clrMapOvr>
    <a:masterClrMapping/>
  </p:clrMapOvr>
  <p:transition spd="slow" advTm="6765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203032" cy="1143000"/>
          </a:xfrm>
        </p:spPr>
        <p:txBody>
          <a:bodyPr/>
          <a:lstStyle/>
          <a:p>
            <a:r>
              <a:rPr lang="en-CA" sz="4000" b="1" dirty="0" smtClean="0">
                <a:solidFill>
                  <a:srgbClr val="000066"/>
                </a:solidFill>
              </a:rPr>
              <a:t>PUERTO MARINA CERCA DE OLYMPIA</a:t>
            </a:r>
            <a:endParaRPr lang="en-CA" sz="4000" b="1" dirty="0">
              <a:solidFill>
                <a:srgbClr val="000066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8156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125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r>
              <a:rPr lang="en-CA" sz="4800" b="1">
                <a:solidFill>
                  <a:srgbClr val="000066"/>
                </a:solidFill>
              </a:rPr>
              <a:t>Seattle</a:t>
            </a:r>
          </a:p>
        </p:txBody>
      </p:sp>
    </p:spTree>
    <p:custDataLst>
      <p:tags r:id="rId1"/>
    </p:custDataLst>
  </p:cSld>
  <p:clrMapOvr>
    <a:masterClrMapping/>
  </p:clrMapOvr>
  <p:transition spd="slow" advTm="8172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125538"/>
            <a:ext cx="2376488" cy="1143000"/>
          </a:xfrm>
        </p:spPr>
        <p:txBody>
          <a:bodyPr/>
          <a:lstStyle/>
          <a:p>
            <a:r>
              <a:rPr lang="en-CA" b="1">
                <a:solidFill>
                  <a:schemeClr val="bg1"/>
                </a:solidFill>
              </a:rPr>
              <a:t>Seattle</a:t>
            </a:r>
          </a:p>
        </p:txBody>
      </p:sp>
    </p:spTree>
    <p:custDataLst>
      <p:tags r:id="rId1"/>
    </p:custDataLst>
  </p:cSld>
  <p:clrMapOvr>
    <a:masterClrMapping/>
  </p:clrMapOvr>
  <p:transition spd="slow" advTm="825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chemeClr val="bg1"/>
                </a:solidFill>
              </a:rPr>
              <a:t>Horizonte de Seattle</a:t>
            </a:r>
            <a:endParaRPr lang="en-CA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7374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692696"/>
            <a:ext cx="8229600" cy="1143000"/>
          </a:xfrm>
        </p:spPr>
        <p:txBody>
          <a:bodyPr/>
          <a:lstStyle/>
          <a:p>
            <a:r>
              <a:rPr lang="es-ES" sz="4000" b="1" dirty="0" smtClean="0">
                <a:solidFill>
                  <a:srgbClr val="000066"/>
                </a:solidFill>
              </a:rPr>
              <a:t>Paseo marítimo de Seattle desde el muelle de Bell Street</a:t>
            </a:r>
            <a:br>
              <a:rPr lang="es-ES" sz="4000" b="1" dirty="0" smtClean="0">
                <a:solidFill>
                  <a:srgbClr val="000066"/>
                </a:solidFill>
              </a:rPr>
            </a:br>
            <a:r>
              <a:rPr lang="es-ES" sz="4000" b="1" dirty="0" smtClean="0">
                <a:solidFill>
                  <a:srgbClr val="000066"/>
                </a:solidFill>
              </a:rPr>
              <a:t/>
            </a:r>
            <a:br>
              <a:rPr lang="es-ES" sz="4000" b="1" dirty="0" smtClean="0">
                <a:solidFill>
                  <a:srgbClr val="000066"/>
                </a:solidFill>
              </a:rPr>
            </a:br>
            <a:endParaRPr lang="en-CA" sz="4000" b="1" dirty="0">
              <a:solidFill>
                <a:srgbClr val="000066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8468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5172"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b="1">
                <a:solidFill>
                  <a:schemeClr val="bg1"/>
                </a:solidFill>
              </a:rPr>
              <a:t>Downtown Vancouver</a:t>
            </a:r>
          </a:p>
        </p:txBody>
      </p:sp>
    </p:spTree>
    <p:custDataLst>
      <p:tags r:id="rId1"/>
    </p:custDataLst>
  </p:cSld>
  <p:clrMapOvr>
    <a:masterClrMapping/>
  </p:clrMapOvr>
  <p:transition spd="slow" advTm="767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865187"/>
          </a:xfrm>
        </p:spPr>
        <p:txBody>
          <a:bodyPr/>
          <a:lstStyle/>
          <a:p>
            <a:r>
              <a:rPr lang="en-CA" b="1">
                <a:solidFill>
                  <a:srgbClr val="000066"/>
                </a:solidFill>
              </a:rPr>
              <a:t>Vancouver</a:t>
            </a:r>
          </a:p>
        </p:txBody>
      </p:sp>
    </p:spTree>
    <p:custDataLst>
      <p:tags r:id="rId1"/>
    </p:custDataLst>
  </p:cSld>
  <p:clrMapOvr>
    <a:masterClrMapping/>
  </p:clrMapOvr>
  <p:transition spd="slow" advTm="7562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6276975"/>
            <a:ext cx="2170112" cy="581025"/>
          </a:xfrm>
        </p:spPr>
        <p:txBody>
          <a:bodyPr/>
          <a:lstStyle/>
          <a:p>
            <a:r>
              <a:rPr lang="en-CA" sz="3200" b="1">
                <a:solidFill>
                  <a:schemeClr val="bg1"/>
                </a:solidFill>
              </a:rPr>
              <a:t>Seattle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323850" y="765175"/>
            <a:ext cx="39957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b="1">
                <a:solidFill>
                  <a:schemeClr val="bg1"/>
                </a:solidFill>
              </a:rPr>
              <a:t>Music :  “- Cherry Pink And Apple, Blossom White”  Billy Vaughn</a:t>
            </a:r>
            <a:r>
              <a:rPr lang="en-CA"/>
              <a:t> 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6804025" y="6446838"/>
            <a:ext cx="22320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b="1">
                <a:solidFill>
                  <a:schemeClr val="bg1"/>
                </a:solidFill>
              </a:rPr>
              <a:t>P A T R I C K</a:t>
            </a: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6948488" y="944860"/>
            <a:ext cx="2017712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Fotografías tomadas en la red </a:t>
            </a:r>
            <a:endParaRPr lang="en-CA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14984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2048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3.2|2.5"/>
</p:tagLst>
</file>

<file path=ppt/theme/theme1.xml><?xml version="1.0" encoding="utf-8"?>
<a:theme xmlns:a="http://schemas.openxmlformats.org/drawingml/2006/main" name="USA - Washington State 01 .. 04 03 2010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Washington State 01 .. 04 03 2010</Template>
  <TotalTime>11</TotalTime>
  <Words>89</Words>
  <Application>Microsoft Office PowerPoint</Application>
  <PresentationFormat>Presentación en pantalla (4:3)</PresentationFormat>
  <Paragraphs>20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1" baseType="lpstr">
      <vt:lpstr>Arial</vt:lpstr>
      <vt:lpstr>USA - Washington State 01 .. 04 03 2010</vt:lpstr>
      <vt:lpstr>Diseño predeterminado</vt:lpstr>
      <vt:lpstr>Presentación de PowerPoint</vt:lpstr>
      <vt:lpstr>Washington Capitol</vt:lpstr>
      <vt:lpstr>Everett  Downtown</vt:lpstr>
      <vt:lpstr>Puerta de entrada del edificio de Microsoft, Redmond</vt:lpstr>
      <vt:lpstr>Cascadas</vt:lpstr>
      <vt:lpstr>Cráter Mount St Helens</vt:lpstr>
      <vt:lpstr>Monte St Helens</vt:lpstr>
      <vt:lpstr>PUERTO MARINA CERCA DE OLYMPIA</vt:lpstr>
      <vt:lpstr>Presentación de PowerPoint</vt:lpstr>
      <vt:lpstr>Seattle</vt:lpstr>
      <vt:lpstr>Seattle</vt:lpstr>
      <vt:lpstr>Horizonte de Seattle</vt:lpstr>
      <vt:lpstr>Paseo marítimo de Seattle desde el muelle de Bell Street  </vt:lpstr>
      <vt:lpstr>Presentación de PowerPoint</vt:lpstr>
      <vt:lpstr>Downtown Vancouver</vt:lpstr>
      <vt:lpstr>Vancouver</vt:lpstr>
      <vt:lpstr>Seattle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8</cp:revision>
  <dcterms:created xsi:type="dcterms:W3CDTF">2020-12-28T10:30:50Z</dcterms:created>
  <dcterms:modified xsi:type="dcterms:W3CDTF">2020-12-28T10:41:59Z</dcterms:modified>
</cp:coreProperties>
</file>