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0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76" r:id="rId12"/>
    <p:sldId id="267" r:id="rId13"/>
    <p:sldId id="268" r:id="rId14"/>
    <p:sldId id="269" r:id="rId15"/>
    <p:sldId id="274" r:id="rId16"/>
    <p:sldId id="273" r:id="rId17"/>
    <p:sldId id="277" r:id="rId18"/>
    <p:sldId id="258" r:id="rId19"/>
    <p:sldId id="271" r:id="rId20"/>
    <p:sldId id="278" r:id="rId21"/>
    <p:sldId id="262" r:id="rId22"/>
    <p:sldId id="257" r:id="rId23"/>
    <p:sldId id="272" r:id="rId24"/>
    <p:sldId id="275" r:id="rId25"/>
    <p:sldId id="281" r:id="rId26"/>
  </p:sldIdLst>
  <p:sldSz cx="9144000" cy="5718175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MvVpglSyU3hw7NPXZAu0g==" hashData="sa8mJ8exmM00LZB0RIL/JwgNwB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456" y="-90"/>
      </p:cViewPr>
      <p:guideLst>
        <p:guide orient="horz" pos="180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6413"/>
            <a:ext cx="7772400" cy="12255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40088"/>
            <a:ext cx="6400800" cy="1462087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303DFE-EEB4-4A68-9D18-3D3CD8BDD79F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74170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7432DB-FB04-4C4E-803C-507007A6C658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85212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5063"/>
            <a:ext cx="7772400" cy="11350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4113"/>
            <a:ext cx="7772400" cy="1250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B8C75E-96A5-422D-BA00-6F55F7BFE632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4735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5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5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D1D660-447E-4135-A872-3D098C087439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88720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925"/>
            <a:ext cx="4040188" cy="32956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279525"/>
            <a:ext cx="4041775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812925"/>
            <a:ext cx="4041775" cy="32956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1E33F0-02C4-4748-BB80-8AAADF1A67BA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24346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6C17B9-3BFF-47F7-92CD-C0C560ABEB4F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7966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2BE838-4A54-4C4A-89B5-CEE22706A143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64920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99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013"/>
            <a:ext cx="5111750" cy="4881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196975"/>
            <a:ext cx="3008313" cy="39116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DE9727-939E-4C13-818C-9B407DA9EE41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92647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2088"/>
            <a:ext cx="5486400" cy="4730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6400" cy="34305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5163"/>
            <a:ext cx="5486400" cy="671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4FD765-6E4E-4588-8F78-53205710344E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68822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1FA27D-5C3C-43E9-9E5F-38AC366E584C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14942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48799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48799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C64D7F-D494-42AE-A34A-C42FCB1C5937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739310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6342"/>
            <a:ext cx="7772400" cy="122570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40299"/>
            <a:ext cx="6400800" cy="14613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377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95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7000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7000"/>
            <a:ext cx="289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7000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4EAD31B-98B8-48AA-9783-7C285894A94D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7246"/>
            <a:ext cx="2133600" cy="397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50825" y="4443413"/>
            <a:ext cx="4248150" cy="649287"/>
          </a:xfrm>
        </p:spPr>
        <p:txBody>
          <a:bodyPr/>
          <a:lstStyle/>
          <a:p>
            <a:r>
              <a:rPr lang="fr-CA" sz="2800" b="1">
                <a:solidFill>
                  <a:schemeClr val="bg1"/>
                </a:solidFill>
              </a:rPr>
              <a:t>Ruby Mountains</a:t>
            </a:r>
          </a:p>
        </p:txBody>
      </p:sp>
      <p:sp>
        <p:nvSpPr>
          <p:cNvPr id="2052" name="WordArt 4" descr="sunriseglitter_aa"/>
          <p:cNvSpPr>
            <a:spLocks noChangeArrowheads="1" noChangeShapeType="1" noTextEdit="1"/>
          </p:cNvSpPr>
          <p:nvPr/>
        </p:nvSpPr>
        <p:spPr bwMode="auto">
          <a:xfrm>
            <a:off x="611188" y="50800"/>
            <a:ext cx="7848600" cy="941388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20644"/>
                <a:gd name="adj2" fmla="val 0"/>
              </a:avLst>
            </a:prstTxWarp>
          </a:bodyPr>
          <a:lstStyle/>
          <a:p>
            <a:pPr algn="ctr"/>
            <a:r>
              <a:rPr lang="es-ES" sz="3600" b="1" kern="10">
                <a:blipFill dpi="0" rotWithShape="0">
                  <a:blip r:embed="rId5"/>
                  <a:srcRect/>
                  <a:stretch>
                    <a:fillRect/>
                  </a:stretch>
                </a:blipFill>
                <a:effectLst>
                  <a:outerShdw dist="53882" dir="2700000" algn="ctr" rotWithShape="0">
                    <a:srgbClr val="C0C0C0"/>
                  </a:outerShdw>
                </a:effectLst>
                <a:latin typeface="Times New Roman"/>
                <a:cs typeface="Times New Roman"/>
              </a:rPr>
              <a:t>State of Nevada</a:t>
            </a:r>
          </a:p>
        </p:txBody>
      </p:sp>
    </p:spTree>
    <p:custDataLst>
      <p:tags r:id="rId1"/>
    </p:custDataLst>
  </p:cSld>
  <p:clrMapOvr>
    <a:masterClrMapping/>
  </p:clrMapOvr>
  <p:transition advTm="13030">
    <p:sndAc>
      <p:stSnd>
        <p:snd r:embed="rId3" name="James Last - Ballade Pour Adeline .mp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build="p"/>
      <p:bldP spid="205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63"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5641975" y="122238"/>
            <a:ext cx="3394075" cy="865187"/>
          </a:xfrm>
        </p:spPr>
        <p:txBody>
          <a:bodyPr/>
          <a:lstStyle/>
          <a:p>
            <a:r>
              <a:rPr lang="fr-CA" sz="2400" b="1">
                <a:solidFill>
                  <a:srgbClr val="000066"/>
                </a:solidFill>
              </a:rPr>
              <a:t>Mesquite Sand Dunes in Death Valley</a:t>
            </a:r>
          </a:p>
        </p:txBody>
      </p:sp>
    </p:spTree>
    <p:custDataLst>
      <p:tags r:id="rId1"/>
    </p:custDataLst>
  </p:cSld>
  <p:clrMapOvr>
    <a:masterClrMapping/>
  </p:clrMapOvr>
  <p:transition spd="slow" advTm="8187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563938" y="4587875"/>
            <a:ext cx="2376487" cy="954088"/>
          </a:xfrm>
        </p:spPr>
        <p:txBody>
          <a:bodyPr/>
          <a:lstStyle/>
          <a:p>
            <a:r>
              <a:rPr lang="fr-CA" sz="2400" b="1">
                <a:solidFill>
                  <a:srgbClr val="000066"/>
                </a:solidFill>
              </a:rPr>
              <a:t>Death Valley Luca Galuzzi</a:t>
            </a:r>
          </a:p>
        </p:txBody>
      </p:sp>
    </p:spTree>
    <p:custDataLst>
      <p:tags r:id="rId1"/>
    </p:custDataLst>
  </p:cSld>
  <p:clrMapOvr>
    <a:masterClrMapping/>
  </p:clrMapOvr>
  <p:transition spd="slow" advTm="8828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75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782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922">
    <p:checke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672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64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104900" y="122238"/>
            <a:ext cx="5051425" cy="614362"/>
          </a:xfrm>
        </p:spPr>
        <p:txBody>
          <a:bodyPr/>
          <a:lstStyle/>
          <a:p>
            <a:r>
              <a:rPr lang="fr-CA" sz="2400" b="1">
                <a:solidFill>
                  <a:schemeClr val="bg1"/>
                </a:solidFill>
              </a:rPr>
              <a:t>Red Rock Canyon</a:t>
            </a:r>
          </a:p>
        </p:txBody>
      </p:sp>
    </p:spTree>
    <p:custDataLst>
      <p:tags r:id="rId1"/>
    </p:custDataLst>
  </p:cSld>
  <p:clrMapOvr>
    <a:masterClrMapping/>
  </p:clrMapOvr>
  <p:transition spd="slow" advTm="7875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5078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781">
    <p:strips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891">
    <p:strip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859088"/>
            <a:ext cx="2520950" cy="954087"/>
          </a:xfrm>
        </p:spPr>
        <p:txBody>
          <a:bodyPr/>
          <a:lstStyle/>
          <a:p>
            <a:r>
              <a:rPr lang="fr-CA" sz="2400" b="1">
                <a:solidFill>
                  <a:schemeClr val="bg1"/>
                </a:solidFill>
              </a:rPr>
              <a:t>Pyramid Lake</a:t>
            </a:r>
          </a:p>
        </p:txBody>
      </p:sp>
    </p:spTree>
    <p:custDataLst>
      <p:tags r:id="rId1"/>
    </p:custDataLst>
  </p:cSld>
  <p:clrMapOvr>
    <a:masterClrMapping/>
  </p:clrMapOvr>
  <p:transition spd="slow" advTm="6219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6265">
    <p:strips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3435350"/>
            <a:ext cx="3278187" cy="954088"/>
          </a:xfrm>
        </p:spPr>
        <p:txBody>
          <a:bodyPr/>
          <a:lstStyle/>
          <a:p>
            <a:r>
              <a:rPr lang="fr-CA" sz="2800" b="1">
                <a:solidFill>
                  <a:srgbClr val="000066"/>
                </a:solidFill>
              </a:rPr>
              <a:t>Spring Valley</a:t>
            </a:r>
          </a:p>
        </p:txBody>
      </p:sp>
    </p:spTree>
    <p:custDataLst>
      <p:tags r:id="rId1"/>
    </p:custDataLst>
  </p:cSld>
  <p:clrMapOvr>
    <a:masterClrMapping/>
  </p:clrMapOvr>
  <p:transition spd="slow" advTm="7282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763713" y="3722688"/>
            <a:ext cx="3106737" cy="954087"/>
          </a:xfrm>
        </p:spPr>
        <p:txBody>
          <a:bodyPr/>
          <a:lstStyle/>
          <a:p>
            <a:r>
              <a:rPr lang="fr-CA" sz="3200" b="1">
                <a:solidFill>
                  <a:schemeClr val="bg1"/>
                </a:solidFill>
              </a:rPr>
              <a:t>Las  Vegas</a:t>
            </a:r>
          </a:p>
        </p:txBody>
      </p:sp>
    </p:spTree>
    <p:custDataLst>
      <p:tags r:id="rId1"/>
    </p:custDataLst>
  </p:cSld>
  <p:clrMapOvr>
    <a:masterClrMapping/>
  </p:clrMapOvr>
  <p:transition spd="slow" advTm="8203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6031">
    <p:whee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4730750"/>
            <a:ext cx="2973388" cy="665163"/>
          </a:xfrm>
        </p:spPr>
        <p:txBody>
          <a:bodyPr/>
          <a:lstStyle/>
          <a:p>
            <a:r>
              <a:rPr lang="fr-CA" sz="2800" b="1">
                <a:solidFill>
                  <a:schemeClr val="bg1"/>
                </a:solidFill>
              </a:rPr>
              <a:t>Venetian Hotel</a:t>
            </a:r>
          </a:p>
        </p:txBody>
      </p:sp>
    </p:spTree>
    <p:custDataLst>
      <p:tags r:id="rId1"/>
    </p:custDataLst>
  </p:cSld>
  <p:clrMapOvr>
    <a:masterClrMapping/>
  </p:clrMapOvr>
  <p:transition spd="slow" advTm="7625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195263"/>
            <a:ext cx="2962275" cy="685800"/>
          </a:xfrm>
        </p:spPr>
        <p:txBody>
          <a:bodyPr/>
          <a:lstStyle/>
          <a:p>
            <a:r>
              <a:rPr lang="fr-CA" sz="3200" b="1">
                <a:solidFill>
                  <a:schemeClr val="bg1"/>
                </a:solidFill>
              </a:rPr>
              <a:t>Petit  Paris</a:t>
            </a:r>
          </a:p>
        </p:txBody>
      </p:sp>
    </p:spTree>
    <p:custDataLst>
      <p:tags r:id="rId1"/>
    </p:custDataLst>
  </p:cSld>
  <p:clrMapOvr>
    <a:masterClrMapping/>
  </p:clrMapOvr>
  <p:transition spd="slow" advTm="8141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5559425" y="195263"/>
            <a:ext cx="3333750" cy="576262"/>
          </a:xfrm>
        </p:spPr>
        <p:txBody>
          <a:bodyPr/>
          <a:lstStyle/>
          <a:p>
            <a:r>
              <a:rPr lang="fr-CA" sz="2800" b="1">
                <a:solidFill>
                  <a:schemeClr val="bg1"/>
                </a:solidFill>
              </a:rPr>
              <a:t>Paris by Night</a:t>
            </a:r>
          </a:p>
        </p:txBody>
      </p:sp>
    </p:spTree>
    <p:custDataLst>
      <p:tags r:id="rId1"/>
    </p:custDataLst>
  </p:cSld>
  <p:clrMapOvr>
    <a:masterClrMapping/>
  </p:clrMapOvr>
  <p:transition spd="slow" advTm="8016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14969">
    <p:zoom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3132138" y="122238"/>
            <a:ext cx="3035300" cy="954087"/>
          </a:xfrm>
        </p:spPr>
        <p:txBody>
          <a:bodyPr/>
          <a:lstStyle/>
          <a:p>
            <a:r>
              <a:rPr lang="en-US" sz="2800" b="1">
                <a:solidFill>
                  <a:srgbClr val="000066"/>
                </a:solidFill>
              </a:rPr>
              <a:t>Quiet Getaway Lake Tahoe</a:t>
            </a:r>
            <a:endParaRPr lang="fr-CA" sz="2800" b="1">
              <a:solidFill>
                <a:srgbClr val="000066"/>
              </a:solidFill>
            </a:endParaRP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3276600" y="4371975"/>
            <a:ext cx="3168650" cy="119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 b="1">
                <a:solidFill>
                  <a:schemeClr val="bg1"/>
                </a:solidFill>
              </a:rPr>
              <a:t>Music : </a:t>
            </a:r>
          </a:p>
          <a:p>
            <a:pPr algn="ctr">
              <a:spcBef>
                <a:spcPct val="50000"/>
              </a:spcBef>
            </a:pPr>
            <a:r>
              <a:rPr lang="en-CA" b="1">
                <a:solidFill>
                  <a:schemeClr val="bg1"/>
                </a:solidFill>
              </a:rPr>
              <a:t>“Balade pour Adeline”</a:t>
            </a:r>
          </a:p>
          <a:p>
            <a:pPr algn="ctr">
              <a:spcBef>
                <a:spcPct val="50000"/>
              </a:spcBef>
            </a:pPr>
            <a:r>
              <a:rPr lang="en-CA" b="1">
                <a:solidFill>
                  <a:schemeClr val="bg1"/>
                </a:solidFill>
              </a:rPr>
              <a:t>James  Last</a:t>
            </a:r>
            <a:endParaRPr lang="en-CA">
              <a:solidFill>
                <a:schemeClr val="bg1"/>
              </a:solidFill>
            </a:endParaRP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7524750" y="5091113"/>
            <a:ext cx="14398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 sz="1400" b="1">
                <a:solidFill>
                  <a:schemeClr val="bg1"/>
                </a:solidFill>
              </a:rPr>
              <a:t>P A T R I C K</a:t>
            </a:r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323850" y="4875213"/>
            <a:ext cx="20177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CA" b="1">
                <a:solidFill>
                  <a:schemeClr val="bg1"/>
                </a:solidFill>
              </a:rPr>
              <a:t>Photographs taken on the net</a:t>
            </a:r>
            <a:endParaRPr lang="en-CA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16625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 tmFilter="0,0; .5, 1; 1, 1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8" grpId="0"/>
      <p:bldP spid="2150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4241"/>
            <a:ext cx="9144000" cy="190606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847"/>
            <a:ext cx="9144000" cy="4193328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302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8382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9188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494440"/>
            <a:ext cx="2362200" cy="1969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066258"/>
            <a:ext cx="1219200" cy="825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7877"/>
            <a:ext cx="533400" cy="444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2624"/>
            <a:ext cx="533400" cy="444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7371"/>
            <a:ext cx="533400" cy="444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2117"/>
            <a:ext cx="533400" cy="444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5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3.4|4.4"/>
</p:tagLst>
</file>

<file path=ppt/theme/theme1.xml><?xml version="1.0" encoding="utf-8"?>
<a:theme xmlns:a="http://schemas.openxmlformats.org/drawingml/2006/main" name="Névada .. 30 03 2010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Névada .. 30 03 2010</Template>
  <TotalTime>1</TotalTime>
  <Words>72</Words>
  <Application>Microsoft Office PowerPoint</Application>
  <PresentationFormat>Personalizado</PresentationFormat>
  <Paragraphs>19</Paragraphs>
  <Slides>24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7" baseType="lpstr">
      <vt:lpstr>Arial</vt:lpstr>
      <vt:lpstr>Névada .. 30 03 2010</vt:lpstr>
      <vt:lpstr>Diseño predeterminado</vt:lpstr>
      <vt:lpstr>Presentación de PowerPoint</vt:lpstr>
      <vt:lpstr>Presentación de PowerPoint</vt:lpstr>
      <vt:lpstr>Mesquite Sand Dunes in Death Valley</vt:lpstr>
      <vt:lpstr>Death Valley Luca Galuzzi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Red Rock Canyon</vt:lpstr>
      <vt:lpstr>Presentación de PowerPoint</vt:lpstr>
      <vt:lpstr>Presentación de PowerPoint</vt:lpstr>
      <vt:lpstr>Presentación de PowerPoint</vt:lpstr>
      <vt:lpstr>Pyramid Lake</vt:lpstr>
      <vt:lpstr>Presentación de PowerPoint</vt:lpstr>
      <vt:lpstr>Spring Valley</vt:lpstr>
      <vt:lpstr>Las  Vegas</vt:lpstr>
      <vt:lpstr>Presentación de PowerPoint</vt:lpstr>
      <vt:lpstr>Venetian Hotel</vt:lpstr>
      <vt:lpstr>Petit  Paris</vt:lpstr>
      <vt:lpstr>Paris by Night</vt:lpstr>
      <vt:lpstr>Presentación de PowerPoint</vt:lpstr>
      <vt:lpstr>Quiet Getaway Lake Tahoe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2019-05-05T07:59:48Z</dcterms:created>
  <dcterms:modified xsi:type="dcterms:W3CDTF">2019-05-05T08:01:41Z</dcterms:modified>
</cp:coreProperties>
</file>