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51482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TZlti/1qDBj6FZvSpn1+Q==" hashData="YwgEJ36zyw1WTWZhoimRS/ulB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91" d="100"/>
          <a:sy n="91" d="100"/>
        </p:scale>
        <p:origin x="-396" y="-216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7AFCD-EF3F-4E74-A912-F412540142A5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FF1FC-B2A5-4110-8D45-41D88814356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671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64BCC-52AB-4973-9711-37F6980EAC49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58F21-F2A3-4A8E-9886-C9AE09C7DC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57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DEB2A-8D95-4C9C-B3AF-988C5B8108EC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5497B-A65A-4E68-992F-94C898397F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9636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9162A-C06B-4B2D-8056-6F0B1F625CB5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FCB2E-E51D-4E2B-8E26-C35685F68C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62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4DA58-E437-4F4C-AB39-B6A44B8F73B4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A9E85-710B-481F-8C02-8EBF6731A5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9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8A046-9C02-4F99-92D3-1F399DD940BA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5B80D-23A2-4156-BCDC-9364EB5C9E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63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B737A-6791-4532-8A0F-955E946366C4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2C615-B330-4B96-94F3-884886D9C5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015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3A7FD-4D1D-4FA3-B704-7CB66A0FDCC3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1B5BB-80E4-42B0-9F82-33499059B7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665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F00ED-BA75-4D53-B8F4-BCE268210FED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46F48-055A-40DF-BA94-6B20889CA9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504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EE8A-A513-4924-AD83-A25D1F038918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EA0FA-9EDD-449B-9C70-6A94A64FEC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78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8B67E-3CE2-4ED2-AC8F-EA4214FCC80A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BACA1-8AA6-4CAC-82E1-1FF5E7538B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9773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51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9BB951-5353-4D79-860A-FE232648DFAF}" type="datetimeFigureOut">
              <a:rPr lang="fr-FR"/>
              <a:pPr>
                <a:defRPr/>
              </a:pPr>
              <a:t>30/01/2020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B416BC-6E8E-4F1D-8DC7-931507CF1D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66725"/>
            <a:ext cx="7772400" cy="2236788"/>
          </a:xfrm>
        </p:spPr>
        <p:txBody>
          <a:bodyPr/>
          <a:lstStyle/>
          <a:p>
            <a:r>
              <a:rPr lang="es-ES" b="1" dirty="0"/>
              <a:t>E</a:t>
            </a:r>
            <a:r>
              <a:rPr lang="es-ES" b="1" dirty="0" smtClean="0"/>
              <a:t>staciones </a:t>
            </a:r>
            <a:r>
              <a:rPr lang="es-ES" b="1" dirty="0" smtClean="0"/>
              <a:t>de metro extraordinarias en las que te encantaría tomar su tiempo antes de ir a trabajar.</a:t>
            </a:r>
            <a:endParaRPr lang="fr-FR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7825"/>
            <a:ext cx="6400800" cy="1314450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dirty="0"/>
              <a:t>Los pasajeros del metro lo saben bien, tome este tránsito a veces puede llegar a ser una pesadilla en todo momento. Para hacer el viaje más agradable, algunas ciudades compiten imaginación para dar vida a submundos fabulosos. DGS presenta 25 de las estaciones de metro más fantásticos del mundo</a:t>
            </a:r>
            <a:r>
              <a:rPr lang="es-ES" b="1" dirty="0" smtClean="0"/>
              <a:t>.</a:t>
            </a:r>
            <a:endParaRPr lang="fr-FR" dirty="0" smtClean="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651500" y="4629150"/>
            <a:ext cx="2646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2"/>
                </a:solidFill>
                <a:latin typeface="Calibri" pitchFamily="34" charset="0"/>
              </a:rPr>
              <a:t>http://dailygeekshow.com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356100" y="4765675"/>
            <a:ext cx="942975" cy="2746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200" b="1" u="sng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D.9-2-2015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paul mauriat - emmanuelle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58838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3075" name="Picture 2" descr="solna-stockhol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2627313" y="0"/>
            <a:ext cx="3879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Estación de Solna en Estocolmo, Suecia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de Toledo en Nápoles, Italia</a:t>
            </a:r>
            <a:endParaRPr lang="fr-FR" sz="1400" smtClean="0"/>
          </a:p>
        </p:txBody>
      </p:sp>
      <p:pic>
        <p:nvPicPr>
          <p:cNvPr id="4099" name="Picture 2" descr="toledo-nap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de cruce Kievskaya, Mayakovskaya y Parque Pobedy en Moscú, Rusia</a:t>
            </a:r>
            <a:endParaRPr lang="fr-FR" sz="1400" smtClean="0"/>
          </a:p>
        </p:txBody>
      </p:sp>
      <p:pic>
        <p:nvPicPr>
          <p:cNvPr id="5123" name="Picture 2" descr="kievskaya-mayakovskaya-park-pobe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574675"/>
            <a:ext cx="9150350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fr-FR" sz="1400" b="1" smtClean="0"/>
              <a:t>Estacioón Rakoczi Budapest</a:t>
            </a:r>
            <a:endParaRPr lang="fr-FR" sz="1400" smtClean="0"/>
          </a:p>
        </p:txBody>
      </p:sp>
      <p:pic>
        <p:nvPicPr>
          <p:cNvPr id="6147" name="Picture 2" descr="place-rakocz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El Bund túnel en Shanghai, China</a:t>
            </a:r>
            <a:endParaRPr lang="fr-FR" sz="1400" smtClean="0"/>
          </a:p>
        </p:txBody>
      </p:sp>
      <p:pic>
        <p:nvPicPr>
          <p:cNvPr id="7171" name="Picture 2" descr="tunnel-bund-shangh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50350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Avtovo en San Petersburgo, Rusia</a:t>
            </a:r>
            <a:endParaRPr lang="fr-FR" sz="1400" smtClean="0"/>
          </a:p>
        </p:txBody>
      </p:sp>
      <p:pic>
        <p:nvPicPr>
          <p:cNvPr id="8195" name="Picture 2" descr="avto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4513"/>
            <a:ext cx="9197975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de St. Gellert Budapest, Hungría</a:t>
            </a:r>
            <a:endParaRPr lang="fr-FR" sz="1400" smtClean="0"/>
          </a:p>
        </p:txBody>
      </p:sp>
      <p:pic>
        <p:nvPicPr>
          <p:cNvPr id="9219" name="Picture 2" descr="szent-gell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Estación bulevar Formosa en Kaohsiung, Taiwán</a:t>
            </a:r>
            <a:endParaRPr lang="fr-FR" sz="1400" smtClean="0"/>
          </a:p>
        </p:txBody>
      </p:sp>
      <p:pic>
        <p:nvPicPr>
          <p:cNvPr id="10243" name="Picture 2" descr="kaoshiu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63050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19113"/>
          </a:xfrm>
        </p:spPr>
        <p:txBody>
          <a:bodyPr/>
          <a:lstStyle/>
          <a:p>
            <a:r>
              <a:rPr lang="es-ES" sz="1400" b="1" smtClean="0"/>
              <a:t>La Universidad de Nápoles, Italia</a:t>
            </a:r>
            <a:endParaRPr lang="fr-FR" sz="1400" smtClean="0"/>
          </a:p>
        </p:txBody>
      </p:sp>
      <p:pic>
        <p:nvPicPr>
          <p:cNvPr id="11267" name="Picture 2" descr="universite-nap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21775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Kundstradgarden en Estocolmo, Suecia</a:t>
            </a:r>
            <a:endParaRPr lang="fr-FR" sz="1400" smtClean="0"/>
          </a:p>
        </p:txBody>
      </p:sp>
      <p:pic>
        <p:nvPicPr>
          <p:cNvPr id="12291" name="Picture 2" descr="kungstradga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abandonada estación City Hall de Nueva York, Estados Unidos</a:t>
            </a:r>
            <a:endParaRPr lang="fr-FR" sz="1400" smtClean="0"/>
          </a:p>
        </p:txBody>
      </p:sp>
      <p:pic>
        <p:nvPicPr>
          <p:cNvPr id="13315" name="Picture 2" descr="city-h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Estación de T-Centralen en Estocolmo, Suecia</a:t>
            </a:r>
            <a:endParaRPr lang="fr-FR" sz="1400" smtClean="0"/>
          </a:p>
        </p:txBody>
      </p:sp>
      <p:pic>
        <p:nvPicPr>
          <p:cNvPr id="14339" name="Picture 2" descr="t-central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Olaias en Lisboa, Portugal</a:t>
            </a:r>
            <a:endParaRPr lang="fr-FR" sz="1400" smtClean="0"/>
          </a:p>
        </p:txBody>
      </p:sp>
      <p:pic>
        <p:nvPicPr>
          <p:cNvPr id="15363" name="Picture 2" descr="olaias-lisbon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213"/>
            <a:ext cx="91440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58838"/>
          </a:xfrm>
        </p:spPr>
        <p:txBody>
          <a:bodyPr/>
          <a:lstStyle/>
          <a:p>
            <a:r>
              <a:rPr lang="es-ES" sz="1600" b="1" smtClean="0"/>
              <a:t>La estación Slavyansky Bulvar en Moscú, Rusia</a:t>
            </a:r>
            <a:endParaRPr lang="fr-FR" sz="1600" smtClean="0"/>
          </a:p>
        </p:txBody>
      </p:sp>
      <p:pic>
        <p:nvPicPr>
          <p:cNvPr id="16387" name="Picture 2" descr="slavyansky-bulv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838"/>
            <a:ext cx="9144000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58838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7411" name="Picture 2" descr="namur-montr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0" y="0"/>
            <a:ext cx="32162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Estación de Namur, en Montreal, Canadá</a:t>
            </a:r>
            <a:endParaRPr lang="fr-FR" sz="14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Una estación de Kyoto, Japón</a:t>
            </a:r>
            <a:endParaRPr lang="fr-FR" sz="1400" smtClean="0"/>
          </a:p>
        </p:txBody>
      </p:sp>
      <p:pic>
        <p:nvPicPr>
          <p:cNvPr id="18435" name="Picture 2" descr="ky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50350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58838"/>
          </a:xfrm>
        </p:spPr>
        <p:txBody>
          <a:bodyPr/>
          <a:lstStyle/>
          <a:p>
            <a:r>
              <a:rPr lang="es-ES" sz="1400" b="1" smtClean="0"/>
              <a:t>Una estación en El Cairo, Egipto</a:t>
            </a:r>
            <a:endParaRPr lang="fr-FR" sz="1400" smtClean="0"/>
          </a:p>
        </p:txBody>
      </p:sp>
      <p:pic>
        <p:nvPicPr>
          <p:cNvPr id="19459" name="Picture 2" descr="ca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6350"/>
            <a:ext cx="9167813" cy="387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Estación Estadio en Estocolmo, Suecia</a:t>
            </a:r>
            <a:endParaRPr lang="fr-FR" sz="1400" smtClean="0"/>
          </a:p>
        </p:txBody>
      </p:sp>
      <p:pic>
        <p:nvPicPr>
          <p:cNvPr id="20483" name="Picture 2" descr="stad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39238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Kremlevskaya en Kazán, Rusia</a:t>
            </a:r>
            <a:endParaRPr lang="fr-FR" sz="1400" smtClean="0"/>
          </a:p>
        </p:txBody>
      </p:sp>
      <p:pic>
        <p:nvPicPr>
          <p:cNvPr id="21507" name="Picture 2" descr="kremlevsk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201150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58838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22531" name="Picture 2" descr="atocha-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5492750" y="0"/>
            <a:ext cx="3224213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La estación de Atocha en Madrid, España</a:t>
            </a:r>
            <a:endParaRPr lang="fr-FR" sz="14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Una estación en Dubai, Emiratos Árabes Unidos</a:t>
            </a:r>
            <a:endParaRPr lang="fr-FR" sz="1400" smtClean="0"/>
          </a:p>
        </p:txBody>
      </p:sp>
      <p:pic>
        <p:nvPicPr>
          <p:cNvPr id="23555" name="Picture 2" descr="dub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625"/>
            <a:ext cx="9144000" cy="459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Letňany en Praga, República Checa</a:t>
            </a:r>
            <a:endParaRPr lang="fr-FR" sz="1400" smtClean="0"/>
          </a:p>
        </p:txBody>
      </p:sp>
      <p:pic>
        <p:nvPicPr>
          <p:cNvPr id="24579" name="Picture 2" descr="letnany-prag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74675"/>
          </a:xfrm>
        </p:spPr>
        <p:txBody>
          <a:bodyPr/>
          <a:lstStyle/>
          <a:p>
            <a:r>
              <a:rPr lang="es-ES" sz="1400" b="1" smtClean="0"/>
              <a:t>La estación de puerto moderno en Hamburgo, Alemania</a:t>
            </a:r>
            <a:endParaRPr lang="fr-FR" sz="1400" smtClean="0"/>
          </a:p>
        </p:txBody>
      </p:sp>
      <p:pic>
        <p:nvPicPr>
          <p:cNvPr id="25603" name="Picture 2" descr="hafen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66225" cy="457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19113"/>
          </a:xfrm>
        </p:spPr>
        <p:txBody>
          <a:bodyPr/>
          <a:lstStyle/>
          <a:p>
            <a:r>
              <a:rPr lang="fr-FR" sz="1400" b="1" smtClean="0"/>
              <a:t>Estación Zoloti Vorota en Kiev, Ucrania</a:t>
            </a:r>
            <a:endParaRPr lang="fr-FR" sz="1400" smtClean="0"/>
          </a:p>
        </p:txBody>
      </p:sp>
      <p:pic>
        <p:nvPicPr>
          <p:cNvPr id="26627" name="Picture 2" descr="zoloti-voro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4988"/>
            <a:ext cx="9144000" cy="461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28650"/>
          </a:xfrm>
        </p:spPr>
        <p:txBody>
          <a:bodyPr/>
          <a:lstStyle/>
          <a:p>
            <a:r>
              <a:rPr lang="fr-FR" sz="1400" b="1" smtClean="0"/>
              <a:t>La estacion Artes y Comercio en Paris</a:t>
            </a:r>
            <a:endParaRPr lang="fr-FR" sz="1400" smtClean="0"/>
          </a:p>
        </p:txBody>
      </p:sp>
      <p:pic>
        <p:nvPicPr>
          <p:cNvPr id="27651" name="Picture 2" descr="arts-meti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650"/>
            <a:ext cx="9169400" cy="451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25" y="1198563"/>
            <a:ext cx="3236913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140200" y="4467225"/>
            <a:ext cx="10795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D.9-2-2015</a:t>
            </a:r>
          </a:p>
        </p:txBody>
      </p:sp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tions de métro dans le monde .. 16 01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Stations de métro dans le monde .. 16 01 2020</Template>
  <TotalTime>3</TotalTime>
  <Words>283</Words>
  <Application>Microsoft Office PowerPoint</Application>
  <PresentationFormat>Personalizado</PresentationFormat>
  <Paragraphs>32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Stations de métro dans le monde .. 16 01 2020</vt:lpstr>
      <vt:lpstr>Diseño predeterminado</vt:lpstr>
      <vt:lpstr>Estaciones de metro extraordinarias en las que te encantaría tomar su tiempo antes de ir a trabajar.</vt:lpstr>
      <vt:lpstr>Presentación de PowerPoint</vt:lpstr>
      <vt:lpstr>La estación de Toledo en Nápoles, Italia</vt:lpstr>
      <vt:lpstr>La estación de cruce Kievskaya, Mayakovskaya y Parque Pobedy en Moscú, Rusia</vt:lpstr>
      <vt:lpstr>Estacioón Rakoczi Budapest</vt:lpstr>
      <vt:lpstr>El Bund túnel en Shanghai, China</vt:lpstr>
      <vt:lpstr>La estación Avtovo en San Petersburgo, Rusia</vt:lpstr>
      <vt:lpstr>La estación de St. Gellert Budapest, Hungría</vt:lpstr>
      <vt:lpstr>Estación bulevar Formosa en Kaohsiung, Taiwán</vt:lpstr>
      <vt:lpstr>La Universidad de Nápoles, Italia</vt:lpstr>
      <vt:lpstr>La estación Kundstradgarden en Estocolmo, Suecia</vt:lpstr>
      <vt:lpstr>La abandonada estación City Hall de Nueva York, Estados Unidos</vt:lpstr>
      <vt:lpstr>Estación de T-Centralen en Estocolmo, Suecia</vt:lpstr>
      <vt:lpstr>La estación Olaias en Lisboa, Portugal</vt:lpstr>
      <vt:lpstr>La estación Slavyansky Bulvar en Moscú, Rusia</vt:lpstr>
      <vt:lpstr>Presentación de PowerPoint</vt:lpstr>
      <vt:lpstr>Una estación de Kyoto, Japón</vt:lpstr>
      <vt:lpstr>Una estación en El Cairo, Egipto</vt:lpstr>
      <vt:lpstr>Estación Estadio en Estocolmo, Suecia</vt:lpstr>
      <vt:lpstr>La estación Kremlevskaya en Kazán, Rusia</vt:lpstr>
      <vt:lpstr>Presentación de PowerPoint</vt:lpstr>
      <vt:lpstr>Una estación en Dubai, Emiratos Árabes Unidos</vt:lpstr>
      <vt:lpstr>La estación Letňany en Praga, República Checa</vt:lpstr>
      <vt:lpstr>La estación de puerto moderno en Hamburgo, Alemania</vt:lpstr>
      <vt:lpstr>Estación Zoloti Vorota en Kiev, Ucrania</vt:lpstr>
      <vt:lpstr>La estacion Artes y Comercio en Paris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Estaciones de metro extraordinarias en las que te encantaría tomar su tiempo antes de ir a trabajar.</dc:title>
  <dc:creator>Jose Luis</dc:creator>
  <cp:lastModifiedBy>Jose Luis</cp:lastModifiedBy>
  <cp:revision>2</cp:revision>
  <dcterms:created xsi:type="dcterms:W3CDTF">2020-01-30T08:30:09Z</dcterms:created>
  <dcterms:modified xsi:type="dcterms:W3CDTF">2020-01-30T08:33:17Z</dcterms:modified>
</cp:coreProperties>
</file>