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35"/>
  </p:notesMasterIdLst>
  <p:sldIdLst>
    <p:sldId id="290" r:id="rId3"/>
    <p:sldId id="296" r:id="rId4"/>
    <p:sldId id="276" r:id="rId5"/>
    <p:sldId id="272" r:id="rId6"/>
    <p:sldId id="269" r:id="rId7"/>
    <p:sldId id="271" r:id="rId8"/>
    <p:sldId id="268" r:id="rId9"/>
    <p:sldId id="279" r:id="rId10"/>
    <p:sldId id="274" r:id="rId11"/>
    <p:sldId id="264" r:id="rId12"/>
    <p:sldId id="285" r:id="rId13"/>
    <p:sldId id="261" r:id="rId14"/>
    <p:sldId id="278" r:id="rId15"/>
    <p:sldId id="277" r:id="rId16"/>
    <p:sldId id="266" r:id="rId17"/>
    <p:sldId id="260" r:id="rId18"/>
    <p:sldId id="259" r:id="rId19"/>
    <p:sldId id="263" r:id="rId20"/>
    <p:sldId id="258" r:id="rId21"/>
    <p:sldId id="262" r:id="rId22"/>
    <p:sldId id="283" r:id="rId23"/>
    <p:sldId id="280" r:id="rId24"/>
    <p:sldId id="265" r:id="rId25"/>
    <p:sldId id="267" r:id="rId26"/>
    <p:sldId id="284" r:id="rId27"/>
    <p:sldId id="270" r:id="rId28"/>
    <p:sldId id="282" r:id="rId29"/>
    <p:sldId id="281" r:id="rId30"/>
    <p:sldId id="273" r:id="rId31"/>
    <p:sldId id="275" r:id="rId32"/>
    <p:sldId id="295" r:id="rId33"/>
    <p:sldId id="297" r:id="rId3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DgYjjqYqegacPzG3eLoqWg==" hashData="VhwVwrQ8cjsMvItycsOOx6D3v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CC9900"/>
    <a:srgbClr val="F5DE03"/>
    <a:srgbClr val="FDEF67"/>
    <a:srgbClr val="DC000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8" autoAdjust="0"/>
    <p:restoredTop sz="94692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26DEC7E-67DB-4A71-A3F3-F22351E5AA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7931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03FDD19-27BF-47F1-95A4-D823802C4A68}" type="slidenum">
              <a:rPr lang="en-US" sz="1200"/>
              <a:pPr/>
              <a:t>1</a:t>
            </a:fld>
            <a:endParaRPr 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371EEE3-8A54-4D18-8E46-3BA91132C7A6}" type="slidenum">
              <a:rPr lang="en-US" sz="1200"/>
              <a:pPr/>
              <a:t>2</a:t>
            </a:fld>
            <a:endParaRPr 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DC4350E-213B-4EE1-91BC-602C20477142}" type="slidenum">
              <a:rPr lang="en-US" sz="1200"/>
              <a:pPr/>
              <a:t>3</a:t>
            </a:fld>
            <a:endParaRPr lang="en-US" sz="120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5E7A41FF-265F-4EFF-9B5A-AD141CB53203}" type="slidenum">
              <a:rPr lang="en-US" sz="1200"/>
              <a:pPr/>
              <a:t>4</a:t>
            </a:fld>
            <a:endParaRPr lang="en-US" sz="120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772EEEC-C326-4B83-AC97-0A3251327E7F}" type="slidenum">
              <a:rPr lang="en-US" sz="1200"/>
              <a:pPr/>
              <a:t>5</a:t>
            </a:fld>
            <a:endParaRPr lang="en-US" sz="120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45D7EDC-05C0-4F57-828F-6BEC42261F92}" type="slidenum">
              <a:rPr lang="en-US" sz="1200"/>
              <a:pPr/>
              <a:t>6</a:t>
            </a:fld>
            <a:endParaRPr lang="en-US" sz="120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3BC0805-7117-47DF-BC72-8F88B808AB81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9A407BE-50AD-460A-9AAF-403662C817B2}" type="slidenum">
              <a:rPr lang="en-US" sz="1200"/>
              <a:pPr/>
              <a:t>8</a:t>
            </a:fld>
            <a:endParaRPr lang="en-US" sz="120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AEB76F3-49CF-4DE9-9764-B940CACE7A45}" type="slidenum">
              <a:rPr lang="en-US" sz="1200"/>
              <a:pPr/>
              <a:t>9</a:t>
            </a:fld>
            <a:endParaRPr lang="en-US" sz="120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73489BC-1394-4612-8094-7512D0CDF971}" type="slidenum">
              <a:rPr lang="en-US" sz="1200"/>
              <a:pPr/>
              <a:t>10</a:t>
            </a:fld>
            <a:endParaRPr lang="en-US" sz="120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07EE1F8-FC91-42A7-86A3-089D1FEE05B8}" type="slidenum">
              <a:rPr lang="en-US" sz="1200"/>
              <a:pPr/>
              <a:t>11</a:t>
            </a:fld>
            <a:endParaRPr lang="en-US" sz="1200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EC91D7E-3CA0-45A1-8C54-C4BDC64266FF}" type="slidenum">
              <a:rPr lang="en-US" sz="1200"/>
              <a:pPr/>
              <a:t>12</a:t>
            </a:fld>
            <a:endParaRPr lang="en-US" sz="120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C596C92-6487-4FF8-A800-248E6A4373B2}" type="slidenum">
              <a:rPr lang="en-US" sz="1200"/>
              <a:pPr/>
              <a:t>13</a:t>
            </a:fld>
            <a:endParaRPr lang="en-US" sz="1200"/>
          </a:p>
        </p:txBody>
      </p:sp>
      <p:sp>
        <p:nvSpPr>
          <p:cNvPr id="481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9D690C5-7054-4591-8B7B-EF3E9F5E7553}" type="slidenum">
              <a:rPr lang="en-US" sz="1200"/>
              <a:pPr/>
              <a:t>14</a:t>
            </a:fld>
            <a:endParaRPr lang="en-US" sz="1200"/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52467CB6-8DC0-4CF9-B828-621F256FCAE3}" type="slidenum">
              <a:rPr lang="en-US" sz="1200"/>
              <a:pPr/>
              <a:t>15</a:t>
            </a:fld>
            <a:endParaRPr lang="en-US" sz="1200"/>
          </a:p>
        </p:txBody>
      </p:sp>
      <p:sp>
        <p:nvSpPr>
          <p:cNvPr id="501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B3B318B-F369-4A91-A306-F1D14840F932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512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0E334D9-6B10-4B4C-BA1C-FFAD5F0FA1F4}" type="slidenum">
              <a:rPr lang="en-US" sz="1200"/>
              <a:pPr/>
              <a:t>17</a:t>
            </a:fld>
            <a:endParaRPr lang="en-US" sz="1200"/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87005A4-C493-4D01-870F-A3D470754481}" type="slidenum">
              <a:rPr lang="en-US" sz="1200"/>
              <a:pPr/>
              <a:t>18</a:t>
            </a:fld>
            <a:endParaRPr lang="en-US" sz="120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08DD0EC-30CD-4D63-AFB9-A21AE391ABF4}" type="slidenum">
              <a:rPr lang="en-US" sz="1200"/>
              <a:pPr/>
              <a:t>19</a:t>
            </a:fld>
            <a:endParaRPr lang="en-US" sz="1200"/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8F185E7-CCA3-4A25-98E5-BA24D0E0FDF2}" type="slidenum">
              <a:rPr lang="en-US" sz="1200"/>
              <a:pPr/>
              <a:t>20</a:t>
            </a:fld>
            <a:endParaRPr lang="en-US" sz="1200"/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D429BC0-D959-4EEB-8505-BF986F848B0B}" type="slidenum">
              <a:rPr lang="en-US" sz="1200"/>
              <a:pPr/>
              <a:t>21</a:t>
            </a:fld>
            <a:endParaRPr lang="en-US" sz="1200"/>
          </a:p>
        </p:txBody>
      </p:sp>
      <p:sp>
        <p:nvSpPr>
          <p:cNvPr id="563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6BA7396-49DE-464B-9F20-DE89D260A211}" type="slidenum">
              <a:rPr lang="en-US" sz="1200"/>
              <a:pPr/>
              <a:t>22</a:t>
            </a:fld>
            <a:endParaRPr lang="en-US" sz="1200"/>
          </a:p>
        </p:txBody>
      </p:sp>
      <p:sp>
        <p:nvSpPr>
          <p:cNvPr id="573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7EA424C-FEE4-4D58-83E9-6A6EE09BFE68}" type="slidenum">
              <a:rPr lang="en-US" sz="1200"/>
              <a:pPr/>
              <a:t>23</a:t>
            </a:fld>
            <a:endParaRPr lang="en-US" sz="1200"/>
          </a:p>
        </p:txBody>
      </p:sp>
      <p:sp>
        <p:nvSpPr>
          <p:cNvPr id="583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01E621E-1DA4-4D98-9495-0A4CDD91549B}" type="slidenum">
              <a:rPr lang="en-US" sz="1200"/>
              <a:pPr/>
              <a:t>24</a:t>
            </a:fld>
            <a:endParaRPr lang="en-US" sz="1200"/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B34675A-3695-4306-95DD-1A9680E493DE}" type="slidenum">
              <a:rPr lang="en-US" sz="1200"/>
              <a:pPr/>
              <a:t>25</a:t>
            </a:fld>
            <a:endParaRPr lang="en-US" sz="1200"/>
          </a:p>
        </p:txBody>
      </p:sp>
      <p:sp>
        <p:nvSpPr>
          <p:cNvPr id="604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170F621-0C42-4C1C-9314-93811CDD6A2A}" type="slidenum">
              <a:rPr lang="en-US" sz="1200"/>
              <a:pPr/>
              <a:t>26</a:t>
            </a:fld>
            <a:endParaRPr lang="en-US" sz="1200"/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A6DB04C-A96E-46F9-BDAD-60FE89D4D8BA}" type="slidenum">
              <a:rPr lang="en-US" sz="1200"/>
              <a:pPr/>
              <a:t>27</a:t>
            </a:fld>
            <a:endParaRPr lang="en-US" sz="1200"/>
          </a:p>
        </p:txBody>
      </p:sp>
      <p:sp>
        <p:nvSpPr>
          <p:cNvPr id="624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B62241F-6CD5-493B-BD2D-464BF1310779}" type="slidenum">
              <a:rPr lang="en-US" sz="1200"/>
              <a:pPr/>
              <a:t>28</a:t>
            </a:fld>
            <a:endParaRPr lang="en-US" sz="1200"/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CA4D2AF-13C8-4605-B2AD-FA10610F7B1F}" type="slidenum">
              <a:rPr lang="en-US" sz="1200"/>
              <a:pPr/>
              <a:t>29</a:t>
            </a:fld>
            <a:endParaRPr lang="en-US" sz="1200"/>
          </a:p>
        </p:txBody>
      </p:sp>
      <p:sp>
        <p:nvSpPr>
          <p:cNvPr id="645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DDB8761-99D2-4C62-80B1-BD9B00618CAD}" type="slidenum">
              <a:rPr lang="en-US" sz="1200"/>
              <a:pPr/>
              <a:t>30</a:t>
            </a:fld>
            <a:endParaRPr lang="en-US" sz="1200"/>
          </a:p>
        </p:txBody>
      </p:sp>
      <p:sp>
        <p:nvSpPr>
          <p:cNvPr id="655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1E7FE41-98A2-4FB9-AF3C-F516B4B2BDE9}" type="slidenum">
              <a:rPr lang="en-US" sz="1200"/>
              <a:pPr/>
              <a:t>31</a:t>
            </a:fld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BBCD0C-1CCD-49EA-8A59-6AD7E50A94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387303"/>
      </p:ext>
    </p:extLst>
  </p:cSld>
  <p:clrMapOvr>
    <a:masterClrMapping/>
  </p:clrMapOvr>
  <p:transition spd="slow" advClick="0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FB77C-8199-420A-9A9A-B0D1A010D3D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47621"/>
      </p:ext>
    </p:extLst>
  </p:cSld>
  <p:clrMapOvr>
    <a:masterClrMapping/>
  </p:clrMapOvr>
  <p:transition spd="slow" advClick="0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B5AE4-E192-4F39-8147-1DAFB2FC07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059879"/>
      </p:ext>
    </p:extLst>
  </p:cSld>
  <p:clrMapOvr>
    <a:masterClrMapping/>
  </p:clrMapOvr>
  <p:transition spd="slow" advClick="0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329C9-9D2C-47B8-A2A4-37EF437E56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817394"/>
      </p:ext>
    </p:extLst>
  </p:cSld>
  <p:clrMapOvr>
    <a:masterClrMapping/>
  </p:clrMapOvr>
  <p:transition spd="slow" advClick="0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EE282-938C-4468-A619-50E72BB973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277378"/>
      </p:ext>
    </p:extLst>
  </p:cSld>
  <p:clrMapOvr>
    <a:masterClrMapping/>
  </p:clrMapOvr>
  <p:transition spd="slow" advClick="0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EE231-3908-4C57-8358-8C061F6E8B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032642"/>
      </p:ext>
    </p:extLst>
  </p:cSld>
  <p:clrMapOvr>
    <a:masterClrMapping/>
  </p:clrMapOvr>
  <p:transition spd="slow" advClick="0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E547-22ED-4842-B1E8-4FE3EA90BC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80314"/>
      </p:ext>
    </p:extLst>
  </p:cSld>
  <p:clrMapOvr>
    <a:masterClrMapping/>
  </p:clrMapOvr>
  <p:transition spd="slow" advClick="0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E7317-74E0-4C4F-AE20-AE824F31B0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122359"/>
      </p:ext>
    </p:extLst>
  </p:cSld>
  <p:clrMapOvr>
    <a:masterClrMapping/>
  </p:clrMapOvr>
  <p:transition spd="slow" advClick="0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59F45-96C2-449D-A433-908FF993CD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5559"/>
      </p:ext>
    </p:extLst>
  </p:cSld>
  <p:clrMapOvr>
    <a:masterClrMapping/>
  </p:clrMapOvr>
  <p:transition spd="slow" advClick="0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BED89-1F64-444B-8DB2-97FC501C6D8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706536"/>
      </p:ext>
    </p:extLst>
  </p:cSld>
  <p:clrMapOvr>
    <a:masterClrMapping/>
  </p:clrMapOvr>
  <p:transition spd="slow" advClick="0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0678A-2E63-4F13-A094-DC6EDCEBAF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54694"/>
      </p:ext>
    </p:extLst>
  </p:cSld>
  <p:clrMapOvr>
    <a:masterClrMapping/>
  </p:clrMapOvr>
  <p:transition spd="slow" advClick="0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E2F55-6BC2-40BD-9AE5-DF5ED3824C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956584"/>
      </p:ext>
    </p:extLst>
  </p:cSld>
  <p:clrMapOvr>
    <a:masterClrMapping/>
  </p:clrMapOvr>
  <p:transition spd="slow" advClick="0" advTm="4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215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902A806-DE8F-4B61-941F-CF0B075F7A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0"/>
          <p:cNvSpPr>
            <a:spLocks noChangeArrowheads="1"/>
          </p:cNvSpPr>
          <p:nvPr/>
        </p:nvSpPr>
        <p:spPr bwMode="auto">
          <a:xfrm>
            <a:off x="-3048000" y="-1676400"/>
            <a:ext cx="11734800" cy="6858000"/>
          </a:xfrm>
          <a:prstGeom prst="rect">
            <a:avLst/>
          </a:prstGeom>
          <a:solidFill>
            <a:srgbClr val="FDEF67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10" name="WordArt 6"/>
          <p:cNvSpPr>
            <a:spLocks noChangeArrowheads="1" noChangeShapeType="1" noTextEdit="1"/>
          </p:cNvSpPr>
          <p:nvPr/>
        </p:nvSpPr>
        <p:spPr bwMode="auto">
          <a:xfrm rot="20880299">
            <a:off x="1619672" y="692696"/>
            <a:ext cx="5920680" cy="333025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80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DC0000"/>
                </a:solidFill>
                <a:latin typeface="Matisse ITC"/>
              </a:rPr>
              <a:t>Espléndida España</a:t>
            </a:r>
            <a:endParaRPr lang="es-ES" sz="8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DC0000"/>
              </a:solidFill>
              <a:latin typeface="Matisse ITC"/>
            </a:endParaRPr>
          </a:p>
        </p:txBody>
      </p:sp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533400" y="5867400"/>
            <a:ext cx="758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sz="1800" dirty="0" err="1">
                <a:solidFill>
                  <a:srgbClr val="FFFF00"/>
                </a:solidFill>
                <a:latin typeface="Tombola" pitchFamily="2" charset="0"/>
              </a:rPr>
              <a:t>Musique</a:t>
            </a:r>
            <a:r>
              <a:rPr lang="en-US" sz="1800" dirty="0">
                <a:solidFill>
                  <a:srgbClr val="FFFF00"/>
                </a:solidFill>
                <a:latin typeface="Tombola" pitchFamily="2" charset="0"/>
              </a:rPr>
              <a:t> : </a:t>
            </a:r>
            <a:r>
              <a:rPr lang="en-US" sz="1800" dirty="0" err="1" smtClean="0">
                <a:solidFill>
                  <a:srgbClr val="FFFF00"/>
                </a:solidFill>
                <a:latin typeface="Tombola" pitchFamily="2" charset="0"/>
              </a:rPr>
              <a:t>luz</a:t>
            </a:r>
            <a:r>
              <a:rPr lang="en-US" sz="1800" dirty="0" smtClean="0">
                <a:solidFill>
                  <a:srgbClr val="FFFF00"/>
                </a:solidFill>
                <a:latin typeface="Tombola" pitchFamily="2" charset="0"/>
              </a:rPr>
              <a:t> </a:t>
            </a:r>
            <a:r>
              <a:rPr lang="en-US" sz="1800" dirty="0" err="1" smtClean="0">
                <a:solidFill>
                  <a:srgbClr val="FFFF00"/>
                </a:solidFill>
                <a:latin typeface="Tombola" pitchFamily="2" charset="0"/>
              </a:rPr>
              <a:t>casal</a:t>
            </a:r>
            <a:endParaRPr lang="en-US" sz="1800" dirty="0">
              <a:solidFill>
                <a:srgbClr val="FFFF00"/>
              </a:solidFill>
              <a:latin typeface="Tombola" pitchFamily="2" charset="0"/>
            </a:endParaRPr>
          </a:p>
        </p:txBody>
      </p:sp>
    </p:spTree>
  </p:cSld>
  <p:clrMapOvr>
    <a:masterClrMapping/>
  </p:clrMapOvr>
  <p:transition spd="slow" advClick="0" advTm="7000">
    <p:zoom/>
    <p:sndAc>
      <p:stSnd loop="1">
        <p:snd r:embed="rId3" name="Ryuichi Sakamoto &amp; Luz Casal - Piensa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animBg="1"/>
      <p:bldP spid="727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EF67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solidFill>
            <a:srgbClr val="FDEF67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076" name="Picture 8" descr="flamen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/>
          <a:stretch>
            <a:fillRect/>
          </a:stretch>
        </p:blipFill>
        <p:spPr bwMode="auto">
          <a:xfrm>
            <a:off x="304800" y="304800"/>
            <a:ext cx="66294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2"/>
          <p:cNvSpPr>
            <a:spLocks noChangeArrowheads="1"/>
          </p:cNvSpPr>
          <p:nvPr/>
        </p:nvSpPr>
        <p:spPr bwMode="auto">
          <a:xfrm>
            <a:off x="6934200" y="304800"/>
            <a:ext cx="1905000" cy="6248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1931" name="Picture 11" descr="map-of-spa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962400"/>
            <a:ext cx="3505200" cy="2427288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FDEF67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Escorial Monastery, Madrid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4099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5DE03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Escorial Monastery, Madrid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Monastery of Montserrat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5123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4162"/>
          </a:xfrm>
          <a:prstGeom prst="rect">
            <a:avLst/>
          </a:prstGeom>
          <a:solidFill>
            <a:srgbClr val="FDEF67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Monastery of Montserrat, Barcelona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 descr="Plaza de Espana, Sevill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6147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Plaza de Espa</a:t>
            </a:r>
            <a:r>
              <a:rPr lang="en-US" sz="1200" b="1"/>
              <a:t>ñ</a:t>
            </a:r>
            <a:r>
              <a:rPr lang="en-US" sz="1200" b="1">
                <a:latin typeface="Lucida Grande" pitchFamily="111" charset="0"/>
              </a:rPr>
              <a:t>a, Sevilla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 descr="Peniscola, Valenc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7171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Peniscola, Valencia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 descr="Plaza del Ayuntamiento, Valenc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8195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Plaza del Ayuntamiento, Valencia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9" descr="City of Arts and Sciences, Valenc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9219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City of Arts and Sciences, Valencia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 descr="La Albufera National Park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0243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La Albufera National Park, Valencia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Segov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1267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Segovia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Alcazar Castle, Segov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2291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Alcazar Castle, Segovia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Toledo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3315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City of Toledo, Toledo.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9" descr="Consuegra, La Manch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4339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Consuegra, Toledo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Consuegr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5363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Consuegra, Toledo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9" descr="Roman Bridge, Guadalquivir River, Cordob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16387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Roman Bridge, Guadalquivir River, Cordoba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9" descr="Tossa de Mar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17411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Tossa de Mar, Girona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 descr="Tozal del Mallo, Valle de Ordesa, Huesca Province, Aragon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18435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Tozal del Mallo, Valle de Ordesa, Huesca Province, Aragon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Simancas Castle, Castilla y Leon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19459" name="Text Box 11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Simancas Castle, Castilla y Leon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Valle de Aezkoa, Navarr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20483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Valle de Aezkoa, Navarra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9" descr="Three Mills, Mota del Cuervo Village, Cuenca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1507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Three Mills, Mota del Cuervo Village, Cuenca  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Avila, Castil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2531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Walls, Avila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Casare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3555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Casares, M</a:t>
            </a:r>
            <a:r>
              <a:rPr lang="en-US" altLang="ja-JP" sz="1200" b="1"/>
              <a:t>á</a:t>
            </a:r>
            <a:r>
              <a:rPr lang="en-US" sz="1200" b="1">
                <a:latin typeface="Lucida Grande" pitchFamily="111" charset="0"/>
              </a:rPr>
              <a:t>laga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Ruins of Castle-Monastery of Calatrava La Nueva, La Manch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4579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Ruins of Castle-Monastery of Calatrava La Nueva, La Mancha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9" descr="Rolling Waterfall, Monasterio de Piedra, Zaragoza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5603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Rolling Waterfall, Monasterio de Piedra, Zaragoza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9" descr="Aralar, Navarr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6627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Aralar, Navarra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Picos de Europa National Park, Asturia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7651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Picos de Europa National Park, Asturias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9" descr="Beech Trees Along the Saliencia River, Somiedo Natural Park, Asturia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8675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Beech Trees Along the Saliencia River, Somiedo Natural Park, Asturias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9" descr="Campo de Criptana, Ciudad Real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29699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4162"/>
          </a:xfrm>
          <a:prstGeom prst="rect">
            <a:avLst/>
          </a:prstGeom>
          <a:solidFill>
            <a:srgbClr val="FDEF67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Campo de Criptana, Ciudad Real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9" descr="Lake Enol, Covadonga, Picos de Europa National Park, Asturia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30723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Lake Enol, Covadonga, Picos de Europa National Park, Asturias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9" descr="Fuerteventura, Canary Island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31747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Fuerteventura, Islas Canarias (Canary Islands)</a:t>
            </a:r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"/>
          <p:cNvSpPr>
            <a:spLocks noChangeArrowheads="1"/>
          </p:cNvSpPr>
          <p:nvPr/>
        </p:nvSpPr>
        <p:spPr bwMode="auto">
          <a:xfrm>
            <a:off x="609600" y="685800"/>
            <a:ext cx="7848600" cy="5486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04800" y="381000"/>
            <a:ext cx="8534400" cy="6172200"/>
          </a:xfrm>
          <a:prstGeom prst="rect">
            <a:avLst/>
          </a:prstGeom>
          <a:solidFill>
            <a:srgbClr val="FDEF6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 cmpd="tri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2772" name="Rectangle 7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solidFill>
            <a:srgbClr val="FFFF00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0900" name="WordArt 4"/>
          <p:cNvSpPr>
            <a:spLocks noChangeArrowheads="1" noChangeShapeType="1" noTextEdit="1"/>
          </p:cNvSpPr>
          <p:nvPr/>
        </p:nvSpPr>
        <p:spPr bwMode="auto">
          <a:xfrm rot="-1135308">
            <a:off x="1512888" y="2833688"/>
            <a:ext cx="1905000" cy="14493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6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DC0000"/>
                </a:solidFill>
                <a:latin typeface="Matisse ITC"/>
              </a:rPr>
              <a:t>fin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457200" y="457200"/>
            <a:ext cx="8229600" cy="5943600"/>
          </a:xfrm>
          <a:prstGeom prst="rect">
            <a:avLst/>
          </a:prstGeom>
          <a:noFill/>
          <a:ln w="76200" cmpd="tri">
            <a:solidFill>
              <a:srgbClr val="D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2775" name="Picture 9" descr="artworklarge1627perez-flamenco%20dancer%20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609600"/>
            <a:ext cx="4527550" cy="5638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ea typeface="+mn-ea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Superbe .. 05 04 2011">
  <a:themeElements>
    <a:clrScheme name="Spain to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pain tony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Spain to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Superbe .. 05 04 2011</Template>
  <TotalTime>8</TotalTime>
  <Words>222</Words>
  <Application>Microsoft Office PowerPoint</Application>
  <PresentationFormat>Presentación en pantalla (4:3)</PresentationFormat>
  <Paragraphs>64</Paragraphs>
  <Slides>32</Slides>
  <Notes>31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ＭＳ Ｐゴシック</vt:lpstr>
      <vt:lpstr>Tombola</vt:lpstr>
      <vt:lpstr>Lucida Grande</vt:lpstr>
      <vt:lpstr>Britannic Bold</vt:lpstr>
      <vt:lpstr>Espagne - Superbe .. 05 04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www.kamdou.net</dc:description>
  <cp:lastModifiedBy>Jose Luis</cp:lastModifiedBy>
  <cp:revision>5</cp:revision>
  <dcterms:created xsi:type="dcterms:W3CDTF">2021-09-09T09:08:35Z</dcterms:created>
  <dcterms:modified xsi:type="dcterms:W3CDTF">2021-09-09T09:17:20Z</dcterms:modified>
</cp:coreProperties>
</file>