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42"/>
  </p:notesMasterIdLst>
  <p:sldIdLst>
    <p:sldId id="257" r:id="rId3"/>
    <p:sldId id="258" r:id="rId4"/>
    <p:sldId id="260" r:id="rId5"/>
    <p:sldId id="316" r:id="rId6"/>
    <p:sldId id="344" r:id="rId7"/>
    <p:sldId id="261" r:id="rId8"/>
    <p:sldId id="262" r:id="rId9"/>
    <p:sldId id="266" r:id="rId10"/>
    <p:sldId id="300" r:id="rId11"/>
    <p:sldId id="299" r:id="rId12"/>
    <p:sldId id="267" r:id="rId13"/>
    <p:sldId id="309" r:id="rId14"/>
    <p:sldId id="268" r:id="rId15"/>
    <p:sldId id="297" r:id="rId16"/>
    <p:sldId id="269" r:id="rId17"/>
    <p:sldId id="298" r:id="rId18"/>
    <p:sldId id="302" r:id="rId19"/>
    <p:sldId id="307" r:id="rId20"/>
    <p:sldId id="308" r:id="rId21"/>
    <p:sldId id="310" r:id="rId22"/>
    <p:sldId id="319" r:id="rId23"/>
    <p:sldId id="320" r:id="rId24"/>
    <p:sldId id="321" r:id="rId25"/>
    <p:sldId id="322" r:id="rId26"/>
    <p:sldId id="325" r:id="rId27"/>
    <p:sldId id="326" r:id="rId28"/>
    <p:sldId id="327" r:id="rId29"/>
    <p:sldId id="328" r:id="rId30"/>
    <p:sldId id="330" r:id="rId31"/>
    <p:sldId id="331" r:id="rId32"/>
    <p:sldId id="332" r:id="rId33"/>
    <p:sldId id="336" r:id="rId34"/>
    <p:sldId id="338" r:id="rId35"/>
    <p:sldId id="339" r:id="rId36"/>
    <p:sldId id="340" r:id="rId37"/>
    <p:sldId id="341" r:id="rId38"/>
    <p:sldId id="323" r:id="rId39"/>
    <p:sldId id="265" r:id="rId40"/>
    <p:sldId id="345" r:id="rId4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V8Ut67+B+OlGkAyf19mAjA==" hashData="nivQz57828JKeXiETwb8/9Bnp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7" autoAdjust="0"/>
    <p:restoredTop sz="94615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269527D-36E5-42C0-BDC4-215140A1CF0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609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16BF3A-2949-4454-91E0-63FAC1D55504}" type="slidenum">
              <a:rPr lang="en-US"/>
              <a:pPr/>
              <a:t>1</a:t>
            </a:fld>
            <a:endParaRPr lang="en-U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9C354F-53F9-4EC1-A40E-CAE6AEA98E4B}" type="slidenum">
              <a:rPr lang="en-US"/>
              <a:pPr/>
              <a:t>2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F5C6E0-4302-4FF7-BBCC-13CA72E0DE2D}" type="slidenum">
              <a:rPr lang="en-US"/>
              <a:pPr/>
              <a:t>3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81E932-CEF7-4143-BE42-726924A41D9F}" type="slidenum">
              <a:rPr lang="en-US"/>
              <a:pPr/>
              <a:t>4</a:t>
            </a:fld>
            <a:endParaRPr lang="en-US"/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B37183-6D6B-47BB-B1FB-5A6450473AEB}" type="slidenum">
              <a:rPr lang="en-US"/>
              <a:pPr/>
              <a:t>5</a:t>
            </a:fld>
            <a:endParaRPr lang="en-US"/>
          </a:p>
        </p:txBody>
      </p:sp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0083B2-CA59-4732-8E88-2A31BA1391BF}" type="slidenum">
              <a:rPr lang="en-US"/>
              <a:pPr/>
              <a:t>6</a:t>
            </a:fld>
            <a:endParaRPr lang="en-US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BC9E5B-1D6D-47B5-9D99-E5F4379B8207}" type="slidenum">
              <a:rPr lang="en-US"/>
              <a:pPr/>
              <a:t>7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115E5A-41A9-42C0-907C-F3A88CF66CFC}" type="slidenum">
              <a:rPr lang="en-US"/>
              <a:pPr/>
              <a:t>8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348116-61B7-42A7-9636-73F383D7EB59}" type="slidenum">
              <a:rPr lang="en-US"/>
              <a:pPr/>
              <a:t>9</a:t>
            </a:fld>
            <a:endParaRPr lang="en-US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4893C2-A51D-45EB-AE9B-0591E004C32D}" type="slidenum">
              <a:rPr lang="en-US"/>
              <a:pPr/>
              <a:t>10</a:t>
            </a:fld>
            <a:endParaRPr lang="en-US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A1D4A9-BF8D-4449-8475-823813BA0430}" type="slidenum">
              <a:rPr lang="en-US"/>
              <a:pPr/>
              <a:t>11</a:t>
            </a:fld>
            <a:endParaRPr lang="en-US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4E1C5B-E3C6-4421-90DD-A090B2A060F9}" type="slidenum">
              <a:rPr lang="en-US"/>
              <a:pPr/>
              <a:t>12</a:t>
            </a:fld>
            <a:endParaRPr lang="en-US"/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7F4A72-1E3F-452D-9076-E91440D677D7}" type="slidenum">
              <a:rPr lang="en-US"/>
              <a:pPr/>
              <a:t>13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F28074-E971-4738-A0AA-C6627FFB976E}" type="slidenum">
              <a:rPr lang="en-US"/>
              <a:pPr/>
              <a:t>14</a:t>
            </a:fld>
            <a:endParaRPr lang="en-US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822E24-C886-4773-9D7F-03B3F318ADE3}" type="slidenum">
              <a:rPr lang="en-US"/>
              <a:pPr/>
              <a:t>15</a:t>
            </a:fld>
            <a:endParaRPr lang="en-US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2B74CE-2693-4A79-86C0-D215427E9847}" type="slidenum">
              <a:rPr lang="en-US"/>
              <a:pPr/>
              <a:t>16</a:t>
            </a:fld>
            <a:endParaRPr 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DDB9AB-219D-4618-8F96-59A26B824C7B}" type="slidenum">
              <a:rPr lang="en-US"/>
              <a:pPr/>
              <a:t>17</a:t>
            </a:fld>
            <a:endParaRPr lang="en-US"/>
          </a:p>
        </p:txBody>
      </p:sp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E8D8FE-7218-45E7-B6B9-3D0FD03F7DBA}" type="slidenum">
              <a:rPr lang="en-US"/>
              <a:pPr/>
              <a:t>18</a:t>
            </a:fld>
            <a:endParaRPr lang="en-US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8E9899-43D2-4F4E-BFC8-50889EADAEF1}" type="slidenum">
              <a:rPr lang="en-US"/>
              <a:pPr/>
              <a:t>19</a:t>
            </a:fld>
            <a:endParaRPr lang="en-US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632B68-09F9-4B2B-BC2E-028AFBD75C03}" type="slidenum">
              <a:rPr lang="en-US"/>
              <a:pPr/>
              <a:t>20</a:t>
            </a:fld>
            <a:endParaRPr lang="en-US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CC87D-342E-42DD-8FA5-3C194D8190F2}" type="slidenum">
              <a:rPr lang="en-US"/>
              <a:pPr/>
              <a:t>21</a:t>
            </a:fld>
            <a:endParaRPr lang="en-US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2B5890-A1E4-477E-8734-91181969ADE6}" type="slidenum">
              <a:rPr lang="en-US"/>
              <a:pPr/>
              <a:t>22</a:t>
            </a:fld>
            <a:endParaRPr lang="en-US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073E5F-2DD6-48CF-B09B-B69EB151A27F}" type="slidenum">
              <a:rPr lang="en-US"/>
              <a:pPr/>
              <a:t>23</a:t>
            </a:fld>
            <a:endParaRPr lang="en-US"/>
          </a:p>
        </p:txBody>
      </p:sp>
      <p:sp>
        <p:nvSpPr>
          <p:cNvPr id="144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0CBA9B-6C93-4E5E-A1F8-8485CB5BA27C}" type="slidenum">
              <a:rPr lang="en-US"/>
              <a:pPr/>
              <a:t>24</a:t>
            </a:fld>
            <a:endParaRPr lang="en-US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66D594-1059-4185-B768-8706F0EFB263}" type="slidenum">
              <a:rPr lang="en-US"/>
              <a:pPr/>
              <a:t>25</a:t>
            </a:fld>
            <a:endParaRPr lang="en-US"/>
          </a:p>
        </p:txBody>
      </p:sp>
      <p:sp>
        <p:nvSpPr>
          <p:cNvPr id="152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292A7F-8F05-4DBD-BC4C-0BD811995896}" type="slidenum">
              <a:rPr lang="en-US"/>
              <a:pPr/>
              <a:t>26</a:t>
            </a:fld>
            <a:endParaRPr lang="en-US"/>
          </a:p>
        </p:txBody>
      </p:sp>
      <p:sp>
        <p:nvSpPr>
          <p:cNvPr id="154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FCA601-081A-4BFA-800C-905CAB0B89CA}" type="slidenum">
              <a:rPr lang="en-US"/>
              <a:pPr/>
              <a:t>27</a:t>
            </a:fld>
            <a:endParaRPr lang="en-US"/>
          </a:p>
        </p:txBody>
      </p:sp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B3EE8E-E467-4449-B88B-06DB8318D179}" type="slidenum">
              <a:rPr lang="en-US"/>
              <a:pPr/>
              <a:t>28</a:t>
            </a:fld>
            <a:endParaRPr lang="en-US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951AF5-E437-4AA0-93D5-E68B44119CE6}" type="slidenum">
              <a:rPr lang="en-US"/>
              <a:pPr/>
              <a:t>29</a:t>
            </a:fld>
            <a:endParaRPr lang="en-US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EF3BC3-2749-4013-8782-21C7A490BE72}" type="slidenum">
              <a:rPr lang="en-US"/>
              <a:pPr/>
              <a:t>30</a:t>
            </a:fld>
            <a:endParaRPr lang="en-US"/>
          </a:p>
        </p:txBody>
      </p:sp>
      <p:sp>
        <p:nvSpPr>
          <p:cNvPr id="164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0E1C05-FCCE-4D76-BC79-C6A6A48473C1}" type="slidenum">
              <a:rPr lang="en-US"/>
              <a:pPr/>
              <a:t>31</a:t>
            </a:fld>
            <a:endParaRPr lang="en-US"/>
          </a:p>
        </p:txBody>
      </p:sp>
      <p:sp>
        <p:nvSpPr>
          <p:cNvPr id="166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7CD118-0D6D-4AE2-B21A-25DDD26D9059}" type="slidenum">
              <a:rPr lang="en-US"/>
              <a:pPr/>
              <a:t>32</a:t>
            </a:fld>
            <a:endParaRPr lang="en-US"/>
          </a:p>
        </p:txBody>
      </p:sp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554D79-201C-4279-A4B9-C767936A2270}" type="slidenum">
              <a:rPr lang="en-US"/>
              <a:pPr/>
              <a:t>33</a:t>
            </a:fld>
            <a:endParaRPr lang="en-US"/>
          </a:p>
        </p:txBody>
      </p:sp>
      <p:sp>
        <p:nvSpPr>
          <p:cNvPr id="17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50F03B-9AB0-43D8-8C7E-93032A7F0F83}" type="slidenum">
              <a:rPr lang="en-US"/>
              <a:pPr/>
              <a:t>34</a:t>
            </a:fld>
            <a:endParaRPr lang="en-US"/>
          </a:p>
        </p:txBody>
      </p:sp>
      <p:sp>
        <p:nvSpPr>
          <p:cNvPr id="18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D362D6-648C-4143-84D9-5F9954C80809}" type="slidenum">
              <a:rPr lang="en-US"/>
              <a:pPr/>
              <a:t>35</a:t>
            </a:fld>
            <a:endParaRPr lang="en-US"/>
          </a:p>
        </p:txBody>
      </p:sp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51AF6F-9040-4D71-8592-0E304F1B1B79}" type="slidenum">
              <a:rPr lang="en-US"/>
              <a:pPr/>
              <a:t>36</a:t>
            </a:fld>
            <a:endParaRPr lang="en-US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BDA081-4ACC-4685-BF6A-CDE6279AC86D}" type="slidenum">
              <a:rPr lang="en-US"/>
              <a:pPr/>
              <a:t>37</a:t>
            </a:fld>
            <a:endParaRPr lang="en-US"/>
          </a:p>
        </p:txBody>
      </p:sp>
      <p:sp>
        <p:nvSpPr>
          <p:cNvPr id="148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4C4DB0-972F-48A6-9408-34A6EE539A4A}" type="slidenum">
              <a:rPr lang="en-US"/>
              <a:pPr/>
              <a:t>38</a:t>
            </a:fld>
            <a:endParaRPr 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7FE8EC-E561-447B-AED9-7AFACDE2B0E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950702"/>
      </p:ext>
    </p:extLst>
  </p:cSld>
  <p:clrMapOvr>
    <a:masterClrMapping/>
  </p:clrMapOvr>
  <p:transition spd="slow"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298B2-FCAF-4DC8-A045-7E7F67D10A7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42894"/>
      </p:ext>
    </p:extLst>
  </p:cSld>
  <p:clrMapOvr>
    <a:masterClrMapping/>
  </p:clrMapOvr>
  <p:transition spd="slow"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592BA3-7C4D-4687-A8DE-CA9D9799FD8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87591"/>
      </p:ext>
    </p:extLst>
  </p:cSld>
  <p:clrMapOvr>
    <a:masterClrMapping/>
  </p:clrMapOvr>
  <p:transition spd="slow"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C3B7B0-DF65-4D19-A612-CF6A0F9D7D6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208506"/>
      </p:ext>
    </p:extLst>
  </p:cSld>
  <p:clrMapOvr>
    <a:masterClrMapping/>
  </p:clrMapOvr>
  <p:transition spd="slow"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EB9320-4E71-4FAC-8C4A-84761F85694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192667"/>
      </p:ext>
    </p:extLst>
  </p:cSld>
  <p:clrMapOvr>
    <a:masterClrMapping/>
  </p:clrMapOvr>
  <p:transition spd="slow"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C848F-F46C-4015-A911-F8ADC7F0119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540696"/>
      </p:ext>
    </p:extLst>
  </p:cSld>
  <p:clrMapOvr>
    <a:masterClrMapping/>
  </p:clrMapOvr>
  <p:transition spd="slow"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1E998B-E29E-4949-9C2D-4D2390058D3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037789"/>
      </p:ext>
    </p:extLst>
  </p:cSld>
  <p:clrMapOvr>
    <a:masterClrMapping/>
  </p:clrMapOvr>
  <p:transition spd="slow"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76151-E8BB-4DD5-8F42-D12B481356F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468639"/>
      </p:ext>
    </p:extLst>
  </p:cSld>
  <p:clrMapOvr>
    <a:masterClrMapping/>
  </p:clrMapOvr>
  <p:transition spd="slow"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A2DEB6-BD04-4D5B-A3BE-D7845B67BAE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87725"/>
      </p:ext>
    </p:extLst>
  </p:cSld>
  <p:clrMapOvr>
    <a:masterClrMapping/>
  </p:clrMapOvr>
  <p:transition spd="slow"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98612-60D9-41FD-8452-C204585AAFD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816250"/>
      </p:ext>
    </p:extLst>
  </p:cSld>
  <p:clrMapOvr>
    <a:masterClrMapping/>
  </p:clrMapOvr>
  <p:transition spd="slow"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3D679-D10B-409D-BF2F-DE5EFBF7A0D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520252"/>
      </p:ext>
    </p:extLst>
  </p:cSld>
  <p:clrMapOvr>
    <a:masterClrMapping/>
  </p:clrMapOvr>
  <p:transition spd="slow"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005D2D15-33FD-46A0-B342-46E7E37045C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977565"/>
      </p:ext>
    </p:extLst>
  </p:cSld>
  <p:clrMapOvr>
    <a:masterClrMapping/>
  </p:clrMapOvr>
  <p:transition spd="slow" advTm="6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70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E30969-D8C9-48BE-A791-EC00AAB043A0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6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MS PGothic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7451725" y="6021388"/>
            <a:ext cx="13319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solidFill>
                  <a:srgbClr val="99CCFF"/>
                </a:solidFill>
              </a:rPr>
              <a:t>DYANGO</a:t>
            </a:r>
          </a:p>
        </p:txBody>
      </p:sp>
      <p:pic>
        <p:nvPicPr>
          <p:cNvPr id="3092" name="Picture 20" descr="Imagen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661025"/>
            <a:ext cx="12954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Imagen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400" y="5013325"/>
            <a:ext cx="765175" cy="151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Alhambr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5088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8" name="WordArt 16"/>
          <p:cNvSpPr>
            <a:spLocks noChangeArrowheads="1" noChangeShapeType="1" noTextEdit="1"/>
          </p:cNvSpPr>
          <p:nvPr/>
        </p:nvSpPr>
        <p:spPr bwMode="auto">
          <a:xfrm>
            <a:off x="1908175" y="6308725"/>
            <a:ext cx="1439863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Alhambra</a:t>
            </a:r>
          </a:p>
        </p:txBody>
      </p:sp>
      <p:sp>
        <p:nvSpPr>
          <p:cNvPr id="3089" name="WordArt 17"/>
          <p:cNvSpPr>
            <a:spLocks noChangeArrowheads="1" noChangeShapeType="1" noTextEdit="1"/>
          </p:cNvSpPr>
          <p:nvPr/>
        </p:nvSpPr>
        <p:spPr bwMode="auto">
          <a:xfrm>
            <a:off x="5580063" y="1484313"/>
            <a:ext cx="2952750" cy="1552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suspiros de</a:t>
            </a:r>
          </a:p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"España"</a:t>
            </a:r>
          </a:p>
        </p:txBody>
      </p:sp>
      <p:pic>
        <p:nvPicPr>
          <p:cNvPr id="3090" name="Picture 18" descr="Imagen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62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Imagen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363" y="0"/>
            <a:ext cx="45926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  <p:sndAc>
      <p:stSnd loop="1">
        <p:snd r:embed="rId3" name="Suspi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4" grpId="0"/>
      <p:bldP spid="308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astu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0" name="WordArt 14"/>
          <p:cNvSpPr>
            <a:spLocks noChangeArrowheads="1" noChangeShapeType="1" noTextEdit="1"/>
          </p:cNvSpPr>
          <p:nvPr/>
        </p:nvSpPr>
        <p:spPr bwMode="auto">
          <a:xfrm>
            <a:off x="395288" y="404813"/>
            <a:ext cx="12969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Asturias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6" name="Picture 12" descr="camp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9431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Extremadura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24" name="Picture 4" descr="andaluc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0468" name="Picture 4" descr="cas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0469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22396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Casares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9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80" name="Picture 12" descr="dono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1" name="WordArt 13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1223963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Donosti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3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04" name="Picture 12" descr="finister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5" name="WordArt 13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1439863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Finisterre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300" name="Picture 12" descr="Tolo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1" name="WordArt 13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86360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Tolox</a:t>
            </a:r>
            <a:endParaRPr lang="es-E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8308" name="Picture 4" descr="12448432978SkLjK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0" name="Picture 4" descr="casti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261" name="WordArt 5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143986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Calatrava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3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24" name="Picture 12" descr="sanfermi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5" name="WordArt 13"/>
          <p:cNvSpPr>
            <a:spLocks noChangeArrowheads="1" noChangeShapeType="1" noTextEdit="1"/>
          </p:cNvSpPr>
          <p:nvPr/>
        </p:nvSpPr>
        <p:spPr bwMode="auto">
          <a:xfrm>
            <a:off x="539750" y="404813"/>
            <a:ext cx="1574800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Pamplona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0" name="Picture 4" descr="River Urederra, Navar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2305050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rio </a:t>
            </a:r>
            <a:r>
              <a:rPr lang="es-ES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Urederra</a:t>
            </a:r>
            <a:endParaRPr lang="es-E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7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8" name="Picture 12" descr="lanzaro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9" name="WordArt 13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15843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Lanzarote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4" name="Picture 4" descr="sanjuandegaztelugatx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5" name="WordArt 5"/>
          <p:cNvSpPr>
            <a:spLocks noChangeArrowheads="1" noChangeShapeType="1" noTextEdit="1"/>
          </p:cNvSpPr>
          <p:nvPr/>
        </p:nvSpPr>
        <p:spPr bwMode="auto">
          <a:xfrm>
            <a:off x="3276600" y="6237288"/>
            <a:ext cx="4306888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San Juan de Gaztelugatxe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2" name="Picture 12" descr="segov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73" name="WordArt 13"/>
          <p:cNvSpPr>
            <a:spLocks noChangeArrowheads="1" noChangeShapeType="1" noTextEdit="1"/>
          </p:cNvSpPr>
          <p:nvPr/>
        </p:nvSpPr>
        <p:spPr bwMode="auto">
          <a:xfrm>
            <a:off x="539750" y="260350"/>
            <a:ext cx="12954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Segovia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2" name="Picture 4" descr="Castillo del Almodov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3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6557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Almodovar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4" name="Picture 4" descr="r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05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22396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rio Tinto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baños gero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5" name="WordArt 5"/>
          <p:cNvSpPr>
            <a:spLocks noChangeArrowheads="1" noChangeShapeType="1" noTextEdit="1"/>
          </p:cNvSpPr>
          <p:nvPr/>
        </p:nvSpPr>
        <p:spPr bwMode="auto">
          <a:xfrm>
            <a:off x="611188" y="260350"/>
            <a:ext cx="1439862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Gerona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3" name="Picture 5" descr="gome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4" name="WordArt 6"/>
          <p:cNvSpPr>
            <a:spLocks noChangeArrowheads="1" noChangeShapeType="1" noTextEdit="1"/>
          </p:cNvSpPr>
          <p:nvPr/>
        </p:nvSpPr>
        <p:spPr bwMode="auto">
          <a:xfrm>
            <a:off x="539750" y="333375"/>
            <a:ext cx="165576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la Gomera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8" name="Picture 4" descr="teneri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1296987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Tenerife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9268" name="Picture 4" descr="benas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269" name="WordArt 5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237648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valle Benasque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1316" name="Picture 4" descr="Benidor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1317" name="WordArt 5"/>
          <p:cNvSpPr>
            <a:spLocks noChangeArrowheads="1" noChangeShapeType="1" noTextEdit="1"/>
          </p:cNvSpPr>
          <p:nvPr/>
        </p:nvSpPr>
        <p:spPr bwMode="auto">
          <a:xfrm>
            <a:off x="468313" y="260350"/>
            <a:ext cx="15113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Benidorm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1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64" name="Picture 4" descr="barcelona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65" name="WordArt 5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165576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Barcelona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5412" name="Picture 4" descr="cadi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413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1008063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Cadiz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1556" name="Picture 4" descr="ibiz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557" name="WordArt 5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93503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Ibiza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04" name="Picture 4" descr="ira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05" name="WordArt 5"/>
          <p:cNvSpPr>
            <a:spLocks noChangeArrowheads="1" noChangeShapeType="1" noTextEdit="1"/>
          </p:cNvSpPr>
          <p:nvPr/>
        </p:nvSpPr>
        <p:spPr bwMode="auto">
          <a:xfrm>
            <a:off x="6516688" y="333375"/>
            <a:ext cx="2087562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selva de Irati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5652" name="Picture 4" descr="Valle de Atxon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653" name="WordArt 5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2808287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valle de Atxondo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7700" name="Picture 4" descr="urro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701" name="WordArt 5"/>
          <p:cNvSpPr>
            <a:spLocks noChangeArrowheads="1" noChangeShapeType="1" noTextEdit="1"/>
          </p:cNvSpPr>
          <p:nvPr/>
        </p:nvSpPr>
        <p:spPr bwMode="auto">
          <a:xfrm>
            <a:off x="468313" y="476250"/>
            <a:ext cx="100806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Urroz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1796" name="Picture 4" descr="Siur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797" name="WordArt 5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1223962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Siurana</a:t>
            </a:r>
            <a:endParaRPr lang="es-E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44" name="Picture 4" descr="San Lucar de Guadi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5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3455988" cy="379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San Lucar de Guadiana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5892" name="Picture 4" descr="pirine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893" name="WordArt 5"/>
          <p:cNvSpPr>
            <a:spLocks noChangeArrowheads="1" noChangeShapeType="1" noTextEdit="1"/>
          </p:cNvSpPr>
          <p:nvPr/>
        </p:nvSpPr>
        <p:spPr bwMode="auto">
          <a:xfrm>
            <a:off x="6588125" y="620713"/>
            <a:ext cx="2255838" cy="379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valle de Arán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084" name="Picture 4" descr="la rio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085" name="WordArt 5"/>
          <p:cNvSpPr>
            <a:spLocks noChangeArrowheads="1" noChangeShapeType="1" noTextEdit="1"/>
          </p:cNvSpPr>
          <p:nvPr/>
        </p:nvSpPr>
        <p:spPr bwMode="auto">
          <a:xfrm>
            <a:off x="684213" y="476250"/>
            <a:ext cx="12366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la Rioja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8180" name="Picture 4" descr="Monel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8181" name="WordArt 5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12414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Monells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0228" name="Picture 4" descr="Os de Civ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0229" name="WordArt 5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1871663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Civiles</a:t>
            </a:r>
            <a:endParaRPr lang="es-ES" sz="36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2276" name="Picture 4" descr="ron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2277" name="WordArt 5"/>
          <p:cNvSpPr>
            <a:spLocks noChangeArrowheads="1" noChangeShapeType="1" noTextEdit="1"/>
          </p:cNvSpPr>
          <p:nvPr/>
        </p:nvSpPr>
        <p:spPr bwMode="auto">
          <a:xfrm>
            <a:off x="250825" y="260350"/>
            <a:ext cx="1081088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Ronda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2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24" name="Picture 4" descr="simanc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25" name="WordArt 5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1439862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Simancas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4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7460" name="Picture 4" descr="besal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61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122396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Besalu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5" name="Rectangle 11"/>
          <p:cNvSpPr>
            <a:spLocks noGrp="1" noChangeArrowheads="1"/>
          </p:cNvSpPr>
          <p:nvPr>
            <p:ph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76" name="Picture 12" descr="toroosbor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7" name="Picture 13" descr="isa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845175"/>
            <a:ext cx="1096962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toroosbor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ea typeface="+mn-ea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PLENDIDA ESPAÑA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pitchFamily="34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EXPLENDIDA ESPAÑA</Template>
  <TotalTime>0</TotalTime>
  <Words>113</Words>
  <Application>Microsoft Office PowerPoint</Application>
  <PresentationFormat>Presentación en pantalla (4:3)</PresentationFormat>
  <Paragraphs>78</Paragraphs>
  <Slides>39</Slides>
  <Notes>38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EXPLENDIDA ESPAÑA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2021-12-15T12:37:33Z</dcterms:created>
  <dcterms:modified xsi:type="dcterms:W3CDTF">2021-12-15T12:38:30Z</dcterms:modified>
</cp:coreProperties>
</file>