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DIBnLXNLqNsHGH4cByaVg" hashData="vVupQGvA5c0K/ClO4h8xFsoeN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69" autoAdjust="0"/>
    <p:restoredTop sz="94640" autoAdjust="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16FD5-681F-4B35-BB98-8332E30BE433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D6637-C00D-41DF-B4CF-665613E0E7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391DA-5E57-4416-AC47-76FFFA3687A5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0140-4EC3-4C40-B7B3-95E85AA70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D533E-AB43-428C-AF39-BC03AF3DDF1B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CDCB4-8C75-4892-BEC9-1438FCC5E4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58151-9070-4805-B6F1-F3AD30E116BE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96FA0-5617-498D-9ECB-534A5B9754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533BE-85B1-4BA1-B55A-EE1EF4FE0339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2D5C1-A43F-423D-97E6-7D4A547AA1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6665E-540E-418D-8791-E1384C041CF3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23612-A690-4E80-B4DD-A872C8A989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89F22-565A-4599-B602-45879A324BC7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1E265-9660-485C-A941-AFA5E1FDE9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3B67C-77EB-4BFC-AC96-04C68CBAE0CA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59EF7-5CA1-4FFB-BBAB-6E0D28A480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33E50-4728-490E-90A2-B7EBFDB1D7E4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B45AE-02B0-4CC7-B3FF-5505462965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93DBE-5FD3-486F-8AB1-D346F31857EF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FE2A0-7655-412F-A42D-49B47BF639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F24F2-D7AF-400C-BB78-633925CA6D23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BF7AF-0DFB-4633-8687-6F20BE542B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86DF44-EC68-48FD-ABB3-005CD68954A4}" type="datetimeFigureOut">
              <a:rPr lang="es-ES"/>
              <a:pPr>
                <a:defRPr/>
              </a:pPr>
              <a:t>21/07/2015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ED7347-2A6A-4A4A-91AC-30CD2F90DB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6.png"/><Relationship Id="rId10" Type="http://schemas.openxmlformats.org/officeDocument/2006/relationships/image" Target="../media/image9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1026" name="Picture 2" descr="C:\Documents and Settings\Usuario\Mis documentos\Nueva carpeta (6)\282990_414691508574163_571695649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Documents and Settings\Usuario\Mis documentos\Nueva carpeta (6)\481957_424568810919766_1840835180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random/>
    <p:sndAc>
      <p:stSnd loop="1">
        <p:snd r:embed="rId2" name="Hildegard Knef - Salute for Hilde (medle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2" descr="C:\Documents and Settings\Usuario\Mis documentos\Nueva carpeta (6)\- España desde la Estación Espacial internacional.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8788"/>
            <a:ext cx="9144000" cy="777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28967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España desde la Estación Espacial 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Internacional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</a:p>
        </p:txBody>
      </p:sp>
      <p:pic>
        <p:nvPicPr>
          <p:cNvPr id="2051" name="Picture 3" descr="C:\Documents and Settings\Usuario\Mis documentos\Nueva carpeta (6)\- España!!!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5913"/>
            <a:ext cx="9144000" cy="7632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4" name="Picture 2" descr="C:\Documents and Settings\Usuario\Mis documentos\Nueva carpeta (6)\43º en España..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404813"/>
            <a:ext cx="91440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43º en España... Agosto 2012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2" descr="C:\Documents and Settings\Usuario\Mis documentos\Nueva carpeta (6)\208993_413562228687091_15321754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218238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Para abrir boca . . .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2" name="Picture 2" descr="C:\Documents and Settings\Usuario\Mis documentos\Nueva carpeta (6)\255319_424238827619431_43823388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C:\Documents and Settings\Usuario\Mis documentos\Nueva carpeta (6)\313933_422735677769746_20821746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6" name="Picture 2" descr="C:\Documents and Settings\Usuario\Mis documentos\Nueva carpeta (6)\295478_423497441026903_8715949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218238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 . . Y siempre polémica . . . .</a:t>
            </a: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0" name="Picture 2" descr="C:\Documents and Settings\Usuario\Mis documentos\Nueva carpeta (6)\Albarracín (Teruel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476375" y="6092825"/>
            <a:ext cx="255746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Albarracín (Teruel)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2" descr="C:\Documents and Settings\Usuario\Mis documentos\Nueva carpeta (6)\Alcázar de Segov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716463" y="6021388"/>
            <a:ext cx="259238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Alcázar de Segovia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2" descr="C:\Documents and Settings\Usuario\Mis documentos\Nueva carpeta (6)\Almuñecar (Granad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95288" y="620713"/>
            <a:ext cx="290512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Almuñecar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(Granada)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2" descr="C:\Documents and Settings\Usuario\Mis documentos\Nueva carpeta (6)\Arco de Cuchilleros (Madrid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037138" y="6021388"/>
            <a:ext cx="388302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Arco de Cuchilleros (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Madrid)</a:t>
            </a:r>
            <a:endParaRPr lang="es-ES" dirty="0">
              <a:latin typeface="+mn-lt"/>
            </a:endParaRP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2" descr="C:\Documents and Settings\Usuario\Mis documentos\Nueva carpeta (6)\Ávi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763713" y="5876925"/>
            <a:ext cx="8905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Ávila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2" descr="C:\Documents and Settings\Usuario\Mis documentos\Nueva carpeta (6)\Barcelo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516688" y="6092825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Barcelona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2" descr="C:\Documents and Settings\Usuario\Mis documentos\Nueva carpeta (6)\Barcelona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95288" y="549275"/>
            <a:ext cx="1728787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Barcelona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2" descr="C:\Documents and Settings\Usuario\Mis documentos\Nueva carpeta (6)\Barcelona..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659563" y="549275"/>
            <a:ext cx="1728787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Barcelona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2" descr="C:\Documents and Settings\Usuario\Mis documentos\Nueva carpeta (6)\Barcelona....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708400" y="549275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Barcelona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2" descr="C:\Documents and Settings\Usuario\Mis documentos\Nueva carpeta (6)\Basílica de Nuestra Señora de El Pilar (Zaragoz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3087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Basílica de Nuestra Señora de El Pilar (Zaragoza)</a:t>
            </a:r>
          </a:p>
        </p:txBody>
      </p:sp>
      <p:pic>
        <p:nvPicPr>
          <p:cNvPr id="17414" name="Picture 6" descr="C:\Documents and Settings\Usuario\Mis documentos\Nueva carpeta (6)\Plaza de El Pilar (Zaragoza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708400" y="404813"/>
            <a:ext cx="4824413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El Pilar (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Zaragoza)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2" descr="C:\Documents and Settings\Usuario\Mis documentos\Nueva carpeta (6)\Zarago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144000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804025" y="620713"/>
            <a:ext cx="17287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Zaragoza</a:t>
            </a:r>
          </a:p>
        </p:txBody>
      </p:sp>
      <p:pic>
        <p:nvPicPr>
          <p:cNvPr id="17411" name="Picture 3" descr="C:\Documents and Settings\Usuario\Mis documentos\Nueva carpeta (6)\Zaragoza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2" descr="C:\Documents and Settings\Usuario\Mis documentos\Nueva carpeta (6)\Benasque (Huesc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27088" y="692150"/>
            <a:ext cx="288131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Benasque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(Huesca)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2" descr="C:\Documents and Settings\Usuario\Mis documentos\Nueva carpeta (6)\Besalú (Geron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940425" y="6002338"/>
            <a:ext cx="3203575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Besalú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(Gerona)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2" descr="C:\Documents and Settings\Usuario\Mis documentos\Nueva carpeta (6)\Broche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333375"/>
            <a:ext cx="2808287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STOP . . . Brochetas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2" descr="C:\Documents and Settings\Usuario\Mis documentos\Nueva carpeta (6)\Bur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3087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Burgos</a:t>
            </a:r>
          </a:p>
        </p:txBody>
      </p:sp>
      <p:pic>
        <p:nvPicPr>
          <p:cNvPr id="21507" name="Picture 3" descr="C:\Documents and Settings\Usuario\Mis documentos\Nueva carpeta (6)\Burgos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2" descr="C:\Documents and Settings\Usuario\Mis documentos\Nueva carpeta (6)\Castillo de Peralada (Geron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732463"/>
            <a:ext cx="471646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Castillo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Peralada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(Gerona)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2" descr="C:\Documents and Settings\Usuario\Mis documentos\Nueva carpeta (6)\Cádi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84213" y="620713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Cádiz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2" descr="C:\Documents and Settings\Usuario\Mis documentos\Nueva carpeta (6)\Calella de Palafrugell (Geron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392613" y="673100"/>
            <a:ext cx="47164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Calella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Palafrugell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(Gerona)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2" descr="C:\Documents and Settings\Usuario\Mis documentos\Nueva carpeta (6)\Calle Preciados (Madrid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3087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        Calle Preciados (Madrid)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2" descr="C:\Documents and Settings\Usuario\Mis documentos\Nueva carpeta (6)\Calpe (Alicante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867400" y="457200"/>
            <a:ext cx="27368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Calpe (Alicante)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2" descr="C:\Documents and Settings\Usuario\Mis documentos\Nueva carpeta (6)\Campo de Criptana (Ciudad Real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300663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Campo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Criptana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(Ciudad Real)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2" descr="C:\Documents and Settings\Usuario\Mis documentos\Nueva carpeta (6)\Capileira (Granad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867400" y="457200"/>
            <a:ext cx="27368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Calpe (Alicante)</a:t>
            </a:r>
          </a:p>
        </p:txBody>
      </p:sp>
      <p:pic>
        <p:nvPicPr>
          <p:cNvPr id="28675" name="Picture 3" descr="C:\Documents and Settings\Usuario\Mis documentos\Nueva carpeta (6)\Capileira (Granada)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2" descr="C:\Documents and Settings\Usuario\Mis documentos\Nueva carpeta (6)\Casares (Málag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73526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Casares (Málaga)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2" descr="C:\Documents and Settings\Usuario\Mis documentos\Nueva carpeta (6)\Castillo de Loarre (Huesc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404813"/>
            <a:ext cx="4427538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Castillo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Loarre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(Huesca)</a:t>
            </a:r>
          </a:p>
        </p:txBody>
      </p:sp>
      <p:pic>
        <p:nvPicPr>
          <p:cNvPr id="30723" name="Picture 3" descr="C:\Documents and Settings\Usuario\Mis documentos\Nueva carpeta (6)\Castillo de Loarre (Huesca)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Picture 2" descr="C:\Documents and Settings\Usuario\Mis documentos\Nueva carpeta (6)\Castillo de Los Templarios, Ponferrada (León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1116013" y="260350"/>
            <a:ext cx="655161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Castillo de Los Templarios, Ponferrada (León)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2" descr="C:\Documents and Settings\Usuario\Mis documentos\Nueva carpeta (6)\Castro Urdiales (Cantabri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260350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Castro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Urdiales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(Cantabria)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Picture 2" descr="C:\Documents and Settings\Usuario\Mis documentos\Nueva carpeta (6)\Cava de San Miguel (Madrid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28967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Cava de San Miguel (Madrid)</a:t>
            </a:r>
          </a:p>
        </p:txBody>
      </p:sp>
    </p:spTree>
  </p:cSld>
  <p:clrMapOvr>
    <a:masterClrMapping/>
  </p:clrMapOvr>
  <p:transition advClick="0" advTm="6000">
    <p:random/>
    <p:sndAc>
      <p:stSnd>
        <p:snd r:embed="rId2" name="Hildegard Knef - Salute for Hilde (medle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2" descr="C:\Documents and Settings\Usuario\Mis documentos\Nueva carpeta (6)\Ciudad de Las Artes y Las Ciencias (Valencia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146800"/>
            <a:ext cx="914400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Ciudad de Las Artes y Las Ciencias (Valencia)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Picture 2" descr="C:\Documents and Settings\Usuario\Mis documentos\Nueva carpeta (6)\Córdob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021388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                                     Córdoba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Picture 2" descr="C:\Documents and Settings\Usuario\Mis documentos\Nueva carpeta (6)\Cuen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476250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Cuenca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Picture 2" descr="C:\Documents and Settings\Usuario\Mis documentos\Nueva carpeta (6)\Denia (Alicante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02945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3341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                      Denia (Alicante)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Picture 2" descr="C:\Documents and Settings\Usuario\Mis documentos\Nueva carpeta (6)\El Hierro (Santa Cruz de Tenerife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218238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Hierro (Santa Cruz de Tenerife)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Picture 2" descr="C:\Documents and Settings\Usuario\Mis documentos\Nueva carpeta (6)\Esto... también es España!!!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28967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¡¡¡Esto... también es España!!!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Picture 2" descr="C:\Documents and Settings\Usuario\Mis documentos\Nueva carpeta (6)\Hablar de Jamón es hablar de España...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628967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       ¡¡¡ . . . Y no digamos esto !!!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Picture 4" descr="C:\Documents and Settings\Usuario\Mis documentos\Nueva carpeta (6)\Formenter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5724525" y="476250"/>
            <a:ext cx="1649413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Formentera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5" name="Picture 2" descr="C:\Documents and Settings\Usuario\Mis documentos\Nueva carpeta (6)\Fuente de Cibeles (Madrid) C A M P E O N E 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9133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5397500"/>
            <a:ext cx="9144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Fuente</a:t>
            </a: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de </a:t>
            </a:r>
            <a:r>
              <a:rPr lang="pt-BR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Cibeles</a:t>
            </a: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(Madrid)                                                                           </a:t>
            </a:r>
            <a:r>
              <a:rPr lang="pt-BR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C A M P E O N E S </a:t>
            </a:r>
            <a:endParaRPr lang="es-E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2" descr="C:\Documents and Settings\Usuario\Mis documentos\Nueva carpeta (6)\Gijón (Asturias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11188" y="620713"/>
            <a:ext cx="23764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Gijón (Asturias)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4" name="Picture 2" descr="C:\Documents and Settings\Usuario\Mis documentos\Nueva carpeta (6)\Ibi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651500" y="404813"/>
            <a:ext cx="1008063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Ibiza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7" name="Picture 2" descr="C:\Documents and Settings\Usuario\Mis documentos\Nueva carpeta (6)\Jávea (Alicante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539750" y="6218238"/>
            <a:ext cx="23764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Jávea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(Alicante)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1" name="Picture 2" descr="C:\Documents and Settings\Usuario\Mis documentos\Nueva carpeta (6)\Júzcar (Málag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3749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Júzcar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(Málaga)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6" name="Picture 2" descr="C:\Documents and Settings\Usuario\Mis documentos\Nueva carpeta (6)\La Alhambra  Gran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381635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Alhambra de Granada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9" name="Picture 2" descr="C:\Documents and Settings\Usuario\Mis documentos\Nueva carpeta (6)\Lanuza (Huesc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5795963" y="5949950"/>
            <a:ext cx="2879725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Lanuza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(Huesca)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3" name="Picture 2" descr="C:\Documents and Settings\Usuario\Mis documentos\Nueva carpeta (6)\Lanzarot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987675" y="260350"/>
            <a:ext cx="158432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Lanzarote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7" name="Picture 2" descr="C:\Documents and Settings\Usuario\Mis documentos\Nueva carpeta (6)\Las Palmas de Gran Canari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260350"/>
            <a:ext cx="38163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Las Palmas de Gran Canaria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1" name="Picture 2" descr="C:\Documents and Settings\Usuario\Mis documentos\Nueva carpeta (6)\Macarella (Menorc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1476375" y="6092825"/>
            <a:ext cx="34559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Macarella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(Menorca)</a:t>
            </a:r>
          </a:p>
        </p:txBody>
      </p:sp>
      <p:pic>
        <p:nvPicPr>
          <p:cNvPr id="64516" name="Picture 4" descr="C:\Documents and Settings\Usuario\Mis documentos\Nueva carpeta (6)\Macarelleta (Menorca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5" name="Picture 2" descr="C:\Documents and Settings\Usuario\Mis documentos\Nueva carpeta (6)\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6875463" y="692150"/>
            <a:ext cx="114935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Madrid</a:t>
            </a:r>
          </a:p>
        </p:txBody>
      </p:sp>
      <p:pic>
        <p:nvPicPr>
          <p:cNvPr id="65539" name="Picture 3" descr="C:\Documents and Settings\Usuario\Mis documentos\Nueva carpeta (6)\Madrid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9" name="Picture 2" descr="C:\Documents and Settings\Usuario\Mis documentos\Nueva carpeta (6)\Málag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1258888" y="260350"/>
            <a:ext cx="28082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Málaga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3" name="Picture 2" descr="C:\Documents and Settings\Usuario\Mis documentos\Nueva carpeta (6)\Marbella (Málag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5219700" y="476250"/>
            <a:ext cx="28082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Marbella (Málaga)</a:t>
            </a:r>
          </a:p>
        </p:txBody>
      </p:sp>
      <p:pic>
        <p:nvPicPr>
          <p:cNvPr id="67587" name="Picture 3" descr="C:\Documents and Settings\Usuario\Mis documentos\Nueva carpeta (6)\Marbella (Málaga)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7" name="Picture 2" descr="C:\Documents and Settings\Usuario\Mis documentos\Nueva carpeta (6)\Me gusta Españ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58888" y="260350"/>
            <a:ext cx="33845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 . . Me gusta España . . .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1" name="Picture 2" descr="C:\Documents and Settings\Usuario\Mis documentos\Nueva carpeta (6)\Muy típio de Españ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260350"/>
            <a:ext cx="395922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 . . Muy típico de España . . .</a:t>
            </a:r>
          </a:p>
        </p:txBody>
      </p:sp>
      <p:pic>
        <p:nvPicPr>
          <p:cNvPr id="69635" name="Picture 3" descr="C:\Documents and Settings\Usuario\Mis documentos\Nueva carpeta (6)\Otra joya de la gastronomía española.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5" name="Picture 2" descr="C:\Documents and Settings\Usuario\Mis documentos\Nueva carpeta (6)\Palacio de La Aljafería (Zaragoz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140200" y="6073775"/>
            <a:ext cx="50038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Palacio de La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Aljafería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(Zaragoza)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0420" name="Picture 2" descr="C:\Documents and Settings\Usuario\Mis documentos\Nueva carpeta (6)\Palacio de La Magdalena (Santande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23850" y="6165850"/>
            <a:ext cx="500380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Palacio de La Magdalena (Santander)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43" name="Picture 2" descr="C:\Documents and Settings\Usuario\Mis documentos\Nueva carpeta (6)\Palacio Real  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68313" y="404813"/>
            <a:ext cx="2951162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Palacio Real  Madrid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2467" name="Picture 2" descr="C:\Documents and Settings\Usuario\Mis documentos\Nueva carpeta (6)\Palma de Malloc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808287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Palma de Mallorca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3491" name="Picture 2" descr="C:\Documents and Settings\Usuario\Mis documentos\Nueva carpeta (6)\Pamplon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958013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2374900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Pamplona</a:t>
            </a:r>
          </a:p>
        </p:txBody>
      </p:sp>
      <p:pic>
        <p:nvPicPr>
          <p:cNvPr id="75779" name="Picture 3" descr="C:\Documents and Settings\Usuario\Mis documentos\Nueva carpeta (6)\Tercer encierro de San Fermín 2012 (Pamplona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4515" name="Picture 2" descr="C:\Documents and Settings\Usuario\Mis documentos\Nueva carpeta (6)\Parque del Buen Retiro  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6021388"/>
            <a:ext cx="48958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Parque del Buen Retiro  Madrid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5539" name="Picture 2" descr="C:\Documents and Settings\Usuario\Mis documentos\Nueva carpeta (6)\Peñíscola (Castellón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68313" y="404813"/>
            <a:ext cx="3024187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Peñíscola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(Castellón)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6563" name="Picture 2" descr="C:\Documents and Settings\Usuario\Mis documentos\Nueva carpeta (6)\Plaza de Colón (Madri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339975" y="6308725"/>
            <a:ext cx="40322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Colón (Madrid)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7587" name="Picture 2" descr="C:\Documents and Settings\Usuario\Mis documentos\Nueva carpeta (6)\Plaza de Espasña (Sevilla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5492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España (Sevilla)</a:t>
            </a:r>
          </a:p>
        </p:txBody>
      </p:sp>
    </p:spTree>
  </p:cSld>
  <p:clrMapOvr>
    <a:masterClrMapping/>
  </p:clrMapOvr>
  <p:transition advClick="0" advTm="6000">
    <p:random/>
    <p:sndAc>
      <p:stSnd>
        <p:snd r:embed="rId2" name="Hildegard Knef - Salute for Hilde (medle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8611" name="Picture 2" descr="C:\Documents and Settings\Usuario\Mis documentos\Nueva carpeta (6)\Plaza de la Villa (Madri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5492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la Villa (Madrid)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9635" name="Picture 2" descr="C:\Documents and Settings\Usuario\Mis documentos\Nueva carpeta (6)\Plaza de Zorrilla (Valladoli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988"/>
            <a:ext cx="9144000" cy="6858000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5492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de Zorrilla (Valladolid)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0659" name="Picture 2" descr="C:\Documents and Settings\Usuario\Mis documentos\Nueva carpeta (6)\Plaza La Cibeles  Madri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3333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La Cibeles  Madrid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683" name="Picture 2" descr="C:\Documents and Settings\Usuario\Mis documentos\Nueva carpeta (6)\Plaza Mayor (Salamanc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900113" y="3333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Mayor (Salamanca)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2707" name="Picture 2" descr="C:\Documents and Settings\Usuario\Mis documentos\Nueva carpeta (6)\Plaza Santa Ana (Madri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42888"/>
            <a:ext cx="9144000" cy="7127876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500563" y="476250"/>
            <a:ext cx="40322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Plaza Santa Ana (Madrid)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3731" name="Picture 2" descr="C:\Documents and Settings\Usuario\Mis documentos\Nueva carpeta (6)\Puerta de Alcalá (Madri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Puerta de Alcalá (Madrid)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4755" name="Picture 2" descr="C:\Documents and Settings\Usuario\Mis documentos\Nueva carpeta (6)\Ronda (Málag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Ronda (Málaga)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5779" name="Picture 2" descr="C:\Documents and Settings\Usuario\Mis documentos\Nueva carpeta (6)\San Fermín (Chupinazo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2603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San Fermín (Chupinazo)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6803" name="Picture 2" descr="C:\Documents and Settings\Usuario\Mis documentos\Nueva carpeta (6)\San Sebastián (Guipúzco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San Sebastián (Guipúzcoa) 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7827" name="Picture 2" descr="C:\Documents and Settings\Usuario\Mis documentos\Nueva carpeta (6)\Sevill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250825" y="476250"/>
            <a:ext cx="403383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Sevilla</a:t>
            </a:r>
          </a:p>
        </p:txBody>
      </p:sp>
      <p:pic>
        <p:nvPicPr>
          <p:cNvPr id="90115" name="Picture 3" descr="C:\Documents and Settings\Usuario\Mis documentos\Nueva carpeta (6)\Sevilla.,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Picture 4" descr="C:\Documents and Settings\Usuario\Mis documentos\Nueva carpeta (6)\Sevilla.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8851" name="Picture 2" descr="C:\Documents and Settings\Usuario\Mis documentos\Nueva carpeta (6)\Toled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3276600" y="476250"/>
            <a:ext cx="1727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Toledo</a:t>
            </a:r>
          </a:p>
        </p:txBody>
      </p:sp>
      <p:pic>
        <p:nvPicPr>
          <p:cNvPr id="91139" name="Picture 3" descr="C:\Documents and Settings\Usuario\Mis documentos\Nueva carpeta (6)\Toledo..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7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9875" name="Picture 2" descr="C:\Documents and Settings\Usuario\Mis documentos\Nueva carpeta (6)\Ushuaïa (Ibiza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8498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4932363" y="765175"/>
            <a:ext cx="40322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Ushuaïa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(Ibiza)</a:t>
            </a:r>
          </a:p>
        </p:txBody>
      </p:sp>
    </p:spTree>
  </p:cSld>
  <p:clrMapOvr>
    <a:masterClrMapping/>
  </p:clrMapOvr>
  <p:transition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0899" name="Picture 2" descr="C:\Documents and Settings\Usuario\Mis documentos\Nueva carpeta (6)\Valencia  ¡Buen provecho!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71450"/>
            <a:ext cx="9144000" cy="7056438"/>
          </a:xfrm>
          <a:noFill/>
        </p:spPr>
      </p:pic>
      <p:sp>
        <p:nvSpPr>
          <p:cNvPr id="5" name="4 Rectángulo"/>
          <p:cNvSpPr/>
          <p:nvPr/>
        </p:nvSpPr>
        <p:spPr>
          <a:xfrm>
            <a:off x="0" y="476250"/>
            <a:ext cx="9144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Valencia  ¡Buen provecho!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ÑA. Para que no la olvide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ESPAÑA. Para que no la olvidees</Template>
  <TotalTime>3</TotalTime>
  <Words>384</Words>
  <Application>Microsoft Office PowerPoint</Application>
  <PresentationFormat>Presentación en pantalla (4:3)</PresentationFormat>
  <Paragraphs>79</Paragraphs>
  <Slides>79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5" baseType="lpstr">
      <vt:lpstr>Arial</vt:lpstr>
      <vt:lpstr>Calibri</vt:lpstr>
      <vt:lpstr>Monotype Corsiva</vt:lpstr>
      <vt:lpstr>Algerian</vt:lpstr>
      <vt:lpstr>ESPAÑA. Para que no la olvidees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2015-07-21T12:45:19Z</dcterms:created>
  <dcterms:modified xsi:type="dcterms:W3CDTF">2015-07-21T12:48:36Z</dcterms:modified>
</cp:coreProperties>
</file>