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7" r:id="rId3"/>
    <p:sldId id="256" r:id="rId4"/>
    <p:sldId id="260" r:id="rId5"/>
    <p:sldId id="257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2" r:id="rId18"/>
    <p:sldId id="273" r:id="rId19"/>
    <p:sldId id="274" r:id="rId20"/>
    <p:sldId id="275" r:id="rId21"/>
    <p:sldId id="276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8" r:id="rId32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Batang" pitchFamily="18" charset="-127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Batang" pitchFamily="18" charset="-127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Batang" pitchFamily="18" charset="-127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Batang" pitchFamily="18" charset="-127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Batang" pitchFamily="18" charset="-127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Batang" pitchFamily="18" charset="-127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Batang" pitchFamily="18" charset="-127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Batang" pitchFamily="18" charset="-127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Batang" pitchFamily="18" charset="-127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99gkY68nwt/3/1GMOOhmg" hashData="VWtzcMZ6qXEQXoVsDxUOuRdJjD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FF99"/>
    <a:srgbClr val="660033"/>
    <a:srgbClr val="000000"/>
    <a:srgbClr val="FF0000"/>
    <a:srgbClr val="FF3300"/>
    <a:srgbClr val="FFFF66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97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B771B0-0D3D-439B-B300-F693CBD06CE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AD765E-AFB9-4134-A10F-60372950A02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F50B94-172B-4167-95AD-6FC23371B4F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EA9F2A-AA47-41FB-85E8-27AA2562273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950895-82A2-470D-8350-DD524640131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D2030F-D783-44BC-AD98-2EEB5E9CDE2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1DED01-A2D0-4EE5-85A3-6076A6FD49B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17EC1E-5141-40FB-823B-1A539E38584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5E5CAE-E583-405F-9EE2-7993C7C7633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DF67E2-4D15-40BA-AE66-AF3231D2F10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C4A20A-F002-44FE-9FDE-95ED8E89201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CC3C651E-6367-4897-A73D-9E3145C4EBD1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3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18" Type="http://schemas.openxmlformats.org/officeDocument/2006/relationships/image" Target="../media/image16.gif"/><Relationship Id="rId3" Type="http://schemas.openxmlformats.org/officeDocument/2006/relationships/image" Target="../media/image1.gif"/><Relationship Id="rId21" Type="http://schemas.openxmlformats.org/officeDocument/2006/relationships/image" Target="../media/image19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17" Type="http://schemas.openxmlformats.org/officeDocument/2006/relationships/image" Target="../media/image15.gif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20" Type="http://schemas.openxmlformats.org/officeDocument/2006/relationships/image" Target="../media/image18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19" Type="http://schemas.openxmlformats.org/officeDocument/2006/relationships/image" Target="../media/image17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Relationship Id="rId22" Type="http://schemas.openxmlformats.org/officeDocument/2006/relationships/image" Target="../media/image20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1.png"/><Relationship Id="rId10" Type="http://schemas.openxmlformats.org/officeDocument/2006/relationships/image" Target="../media/image5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4276" name="Picture 4" descr="animeer_1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911975"/>
          </a:xfrm>
          <a:prstGeom prst="rect">
            <a:avLst/>
          </a:prstGeom>
          <a:noFill/>
        </p:spPr>
      </p:pic>
      <p:pic>
        <p:nvPicPr>
          <p:cNvPr id="54278" name="Picture 6" descr="aASTURIA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76250"/>
            <a:ext cx="1512888" cy="1074738"/>
          </a:xfrm>
          <a:prstGeom prst="rect">
            <a:avLst/>
          </a:prstGeom>
          <a:noFill/>
        </p:spPr>
      </p:pic>
      <p:pic>
        <p:nvPicPr>
          <p:cNvPr id="54279" name="Picture 7" descr="ANDALUCIA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35150" y="476250"/>
            <a:ext cx="1439863" cy="1022350"/>
          </a:xfrm>
          <a:prstGeom prst="rect">
            <a:avLst/>
          </a:prstGeom>
          <a:noFill/>
        </p:spPr>
      </p:pic>
      <p:pic>
        <p:nvPicPr>
          <p:cNvPr id="54280" name="Picture 8" descr="ARAGON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867400" y="3860800"/>
            <a:ext cx="1584325" cy="1152525"/>
          </a:xfrm>
          <a:prstGeom prst="rect">
            <a:avLst/>
          </a:prstGeom>
          <a:noFill/>
        </p:spPr>
      </p:pic>
      <p:pic>
        <p:nvPicPr>
          <p:cNvPr id="54281" name="Picture 9" descr="BALEARES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651500" y="549275"/>
            <a:ext cx="1368425" cy="863600"/>
          </a:xfrm>
          <a:prstGeom prst="rect">
            <a:avLst/>
          </a:prstGeom>
          <a:noFill/>
        </p:spPr>
      </p:pic>
      <p:pic>
        <p:nvPicPr>
          <p:cNvPr id="54282" name="Picture 10" descr="CANARIAS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451725" y="549275"/>
            <a:ext cx="1439863" cy="860425"/>
          </a:xfrm>
          <a:prstGeom prst="rect">
            <a:avLst/>
          </a:prstGeom>
          <a:noFill/>
        </p:spPr>
      </p:pic>
      <p:pic>
        <p:nvPicPr>
          <p:cNvPr id="54283" name="Picture 11" descr="cantabria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763713" y="1628775"/>
            <a:ext cx="1584325" cy="1095375"/>
          </a:xfrm>
          <a:prstGeom prst="rect">
            <a:avLst/>
          </a:prstGeom>
          <a:noFill/>
        </p:spPr>
      </p:pic>
      <p:pic>
        <p:nvPicPr>
          <p:cNvPr id="54284" name="Picture 12" descr="cast_leON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908175" y="3789363"/>
            <a:ext cx="1584325" cy="1152525"/>
          </a:xfrm>
          <a:prstGeom prst="rect">
            <a:avLst/>
          </a:prstGeom>
          <a:noFill/>
        </p:spPr>
      </p:pic>
      <p:pic>
        <p:nvPicPr>
          <p:cNvPr id="54285" name="Picture 13" descr="cast_manCHA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708400" y="1628775"/>
            <a:ext cx="1439863" cy="938213"/>
          </a:xfrm>
          <a:prstGeom prst="rect">
            <a:avLst/>
          </a:prstGeom>
          <a:noFill/>
        </p:spPr>
      </p:pic>
      <p:pic>
        <p:nvPicPr>
          <p:cNvPr id="54286" name="Picture 14" descr="cataLUÑA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1700213"/>
            <a:ext cx="1187450" cy="960437"/>
          </a:xfrm>
          <a:prstGeom prst="rect">
            <a:avLst/>
          </a:prstGeom>
          <a:noFill/>
        </p:spPr>
      </p:pic>
      <p:pic>
        <p:nvPicPr>
          <p:cNvPr id="54287" name="Picture 15" descr="ceuta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524750" y="1628775"/>
            <a:ext cx="1439863" cy="960438"/>
          </a:xfrm>
          <a:prstGeom prst="rect">
            <a:avLst/>
          </a:prstGeom>
          <a:noFill/>
        </p:spPr>
      </p:pic>
      <p:pic>
        <p:nvPicPr>
          <p:cNvPr id="54288" name="Picture 16" descr="euskadi"/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3789363"/>
            <a:ext cx="1258888" cy="1098550"/>
          </a:xfrm>
          <a:prstGeom prst="rect">
            <a:avLst/>
          </a:prstGeom>
          <a:noFill/>
        </p:spPr>
      </p:pic>
      <p:pic>
        <p:nvPicPr>
          <p:cNvPr id="54289" name="Picture 17" descr="extremadura"/>
          <p:cNvPicPr>
            <a:picLocks noChangeAspect="1" noChangeArrowheads="1" noCrop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5435600" y="1773238"/>
            <a:ext cx="1584325" cy="801687"/>
          </a:xfrm>
          <a:prstGeom prst="rect">
            <a:avLst/>
          </a:prstGeom>
          <a:noFill/>
        </p:spPr>
      </p:pic>
      <p:pic>
        <p:nvPicPr>
          <p:cNvPr id="54290" name="Picture 18" descr="galicia"/>
          <p:cNvPicPr>
            <a:picLocks noChangeAspect="1" noChangeArrowheads="1" noCrop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7667625" y="3860800"/>
            <a:ext cx="1223963" cy="1079500"/>
          </a:xfrm>
          <a:prstGeom prst="rect">
            <a:avLst/>
          </a:prstGeom>
          <a:noFill/>
        </p:spPr>
      </p:pic>
      <p:pic>
        <p:nvPicPr>
          <p:cNvPr id="54291" name="Picture 19" descr="la_rioja"/>
          <p:cNvPicPr>
            <a:picLocks noChangeAspect="1" noChangeArrowheads="1" noCrop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250825" y="5084763"/>
            <a:ext cx="1655763" cy="1073150"/>
          </a:xfrm>
          <a:prstGeom prst="rect">
            <a:avLst/>
          </a:prstGeom>
          <a:noFill/>
        </p:spPr>
      </p:pic>
      <p:pic>
        <p:nvPicPr>
          <p:cNvPr id="54292" name="Picture 20" descr="madrid"/>
          <p:cNvPicPr>
            <a:picLocks noChangeAspect="1" noChangeArrowheads="1" noCrop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2484438" y="5084763"/>
            <a:ext cx="1654175" cy="1033462"/>
          </a:xfrm>
          <a:prstGeom prst="rect">
            <a:avLst/>
          </a:prstGeom>
          <a:noFill/>
        </p:spPr>
      </p:pic>
      <p:pic>
        <p:nvPicPr>
          <p:cNvPr id="54293" name="Picture 21" descr="melilla"/>
          <p:cNvPicPr>
            <a:picLocks noChangeAspect="1" noChangeArrowheads="1" noCrop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4643438" y="5157788"/>
            <a:ext cx="2017712" cy="1008062"/>
          </a:xfrm>
          <a:prstGeom prst="rect">
            <a:avLst/>
          </a:prstGeom>
          <a:noFill/>
        </p:spPr>
      </p:pic>
      <p:pic>
        <p:nvPicPr>
          <p:cNvPr id="54294" name="Picture 22" descr="murcia"/>
          <p:cNvPicPr>
            <a:picLocks noChangeAspect="1" noChangeArrowheads="1" noCrop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7019925" y="5084763"/>
            <a:ext cx="1728788" cy="1022350"/>
          </a:xfrm>
          <a:prstGeom prst="rect">
            <a:avLst/>
          </a:prstGeom>
          <a:noFill/>
        </p:spPr>
      </p:pic>
      <p:pic>
        <p:nvPicPr>
          <p:cNvPr id="54296" name="Picture 24" descr="navarra"/>
          <p:cNvPicPr>
            <a:picLocks noChangeAspect="1" noChangeArrowheads="1" noCrop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3779838" y="3860800"/>
            <a:ext cx="1727200" cy="1155700"/>
          </a:xfrm>
          <a:prstGeom prst="rect">
            <a:avLst/>
          </a:prstGeom>
          <a:noFill/>
        </p:spPr>
      </p:pic>
      <p:pic>
        <p:nvPicPr>
          <p:cNvPr id="54297" name="Picture 25" descr="valencia"/>
          <p:cNvPicPr>
            <a:picLocks noChangeAspect="1" noChangeArrowheads="1" noCrop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3779838" y="549275"/>
            <a:ext cx="1584325" cy="944563"/>
          </a:xfrm>
          <a:prstGeom prst="rect">
            <a:avLst/>
          </a:prstGeom>
          <a:noFill/>
        </p:spPr>
      </p:pic>
      <p:sp>
        <p:nvSpPr>
          <p:cNvPr id="54300" name="Text Box 28"/>
          <p:cNvSpPr txBox="1">
            <a:spLocks noChangeArrowheads="1"/>
          </p:cNvSpPr>
          <p:nvPr/>
        </p:nvSpPr>
        <p:spPr bwMode="auto">
          <a:xfrm>
            <a:off x="1258888" y="1557338"/>
            <a:ext cx="863600" cy="500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i="1"/>
              <a:t>.</a:t>
            </a:r>
          </a:p>
          <a:p>
            <a:pPr>
              <a:spcBef>
                <a:spcPct val="50000"/>
              </a:spcBef>
            </a:pPr>
            <a:r>
              <a:rPr lang="es-ES" sz="2800" i="1"/>
              <a:t>.</a:t>
            </a:r>
          </a:p>
          <a:p>
            <a:pPr>
              <a:spcBef>
                <a:spcPct val="50000"/>
              </a:spcBef>
            </a:pPr>
            <a:r>
              <a:rPr lang="es-ES" sz="2800" i="1"/>
              <a:t>.</a:t>
            </a:r>
          </a:p>
          <a:p>
            <a:pPr>
              <a:spcBef>
                <a:spcPct val="50000"/>
              </a:spcBef>
            </a:pPr>
            <a:endParaRPr lang="es-ES" sz="2800" i="1"/>
          </a:p>
          <a:p>
            <a:pPr>
              <a:spcBef>
                <a:spcPct val="50000"/>
              </a:spcBef>
            </a:pPr>
            <a:endParaRPr lang="es-ES" sz="2800" i="1"/>
          </a:p>
          <a:p>
            <a:pPr>
              <a:spcBef>
                <a:spcPct val="50000"/>
              </a:spcBef>
            </a:pPr>
            <a:endParaRPr lang="es-ES" sz="2800" i="1"/>
          </a:p>
          <a:p>
            <a:pPr>
              <a:spcBef>
                <a:spcPct val="50000"/>
              </a:spcBef>
            </a:pPr>
            <a:endParaRPr lang="es-ES" sz="2800" i="1"/>
          </a:p>
          <a:p>
            <a:pPr>
              <a:spcBef>
                <a:spcPct val="50000"/>
              </a:spcBef>
            </a:pPr>
            <a:endParaRPr lang="es-ES" sz="2800" i="1"/>
          </a:p>
        </p:txBody>
      </p:sp>
      <p:sp>
        <p:nvSpPr>
          <p:cNvPr id="54302" name="Text Box 30"/>
          <p:cNvSpPr txBox="1">
            <a:spLocks noChangeArrowheads="1"/>
          </p:cNvSpPr>
          <p:nvPr/>
        </p:nvSpPr>
        <p:spPr bwMode="auto">
          <a:xfrm>
            <a:off x="395288" y="6092825"/>
            <a:ext cx="29511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600" i="1">
                <a:solidFill>
                  <a:srgbClr val="FFFF66"/>
                </a:solidFill>
              </a:rPr>
              <a:t>Música:Luis Cobos</a:t>
            </a:r>
          </a:p>
        </p:txBody>
      </p:sp>
      <p:sp>
        <p:nvSpPr>
          <p:cNvPr id="54303" name="Text Box 31"/>
          <p:cNvSpPr txBox="1">
            <a:spLocks noChangeArrowheads="1"/>
          </p:cNvSpPr>
          <p:nvPr/>
        </p:nvSpPr>
        <p:spPr bwMode="auto">
          <a:xfrm>
            <a:off x="900113" y="6308725"/>
            <a:ext cx="244792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600" i="1">
                <a:solidFill>
                  <a:srgbClr val="FFFF66"/>
                </a:solidFill>
              </a:rPr>
              <a:t>Marchas y Pasacalles de Zarzuelas</a:t>
            </a:r>
          </a:p>
        </p:txBody>
      </p:sp>
      <p:sp>
        <p:nvSpPr>
          <p:cNvPr id="54304" name="Text Box 32"/>
          <p:cNvSpPr txBox="1">
            <a:spLocks noChangeArrowheads="1"/>
          </p:cNvSpPr>
          <p:nvPr/>
        </p:nvSpPr>
        <p:spPr bwMode="auto">
          <a:xfrm>
            <a:off x="4211638" y="6165850"/>
            <a:ext cx="3097212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fld id="{DA077A47-0E59-4BD6-B985-95B51C627832}" type="datetime9">
              <a:rPr lang="es-ES" sz="1400" i="1">
                <a:solidFill>
                  <a:srgbClr val="FFFF00"/>
                </a:solidFill>
              </a:rPr>
              <a:pPr>
                <a:spcBef>
                  <a:spcPct val="50000"/>
                </a:spcBef>
              </a:pPr>
              <a:t>04/05/2018 20:06:08</a:t>
            </a:fld>
            <a:endParaRPr lang="es-ES" sz="1400" i="1">
              <a:solidFill>
                <a:srgbClr val="FFFF00"/>
              </a:solidFill>
            </a:endParaRPr>
          </a:p>
          <a:p>
            <a:pPr>
              <a:spcBef>
                <a:spcPct val="50000"/>
              </a:spcBef>
            </a:pPr>
            <a:r>
              <a:rPr lang="es-ES" sz="1800" i="1">
                <a:solidFill>
                  <a:srgbClr val="FFFF00"/>
                </a:solidFill>
              </a:rPr>
              <a:t>Logroño</a:t>
            </a:r>
          </a:p>
          <a:p>
            <a:pPr>
              <a:spcBef>
                <a:spcPct val="50000"/>
              </a:spcBef>
            </a:pPr>
            <a:endParaRPr lang="es-ES" sz="1800" i="1">
              <a:solidFill>
                <a:srgbClr val="FFFF00"/>
              </a:solidFill>
            </a:endParaRPr>
          </a:p>
        </p:txBody>
      </p:sp>
      <p:sp>
        <p:nvSpPr>
          <p:cNvPr id="54305" name="WordArt 33"/>
          <p:cNvSpPr>
            <a:spLocks noChangeArrowheads="1" noChangeShapeType="1" noTextEdit="1"/>
          </p:cNvSpPr>
          <p:nvPr/>
        </p:nvSpPr>
        <p:spPr bwMode="auto">
          <a:xfrm rot="637727">
            <a:off x="1258888" y="2492375"/>
            <a:ext cx="6284912" cy="1522413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r>
              <a:rPr lang="es-ES" sz="7200" i="1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4762273" scaled="1"/>
                </a:gradFill>
                <a:latin typeface="Castellar"/>
              </a:rPr>
              <a:t>ESPAÑA</a:t>
            </a:r>
          </a:p>
        </p:txBody>
      </p:sp>
    </p:spTree>
  </p:cSld>
  <p:clrMapOvr>
    <a:masterClrMapping/>
  </p:clrMapOvr>
  <p:transition spd="slow" advTm="5000">
    <p:zoom/>
    <p:sndAc>
      <p:stSnd>
        <p:snd r:embed="rId2" name="Luis Cobos - Marchas y Pasacalles de Zarzuel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3" name="Picture 5" descr="Palacio Real (Madrid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611188" y="6381750"/>
            <a:ext cx="69135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>
                <a:solidFill>
                  <a:srgbClr val="FFFF00"/>
                </a:solidFill>
                <a:latin typeface="Arial" charset="0"/>
              </a:rPr>
              <a:t>MADRID (Palacio Real)</a:t>
            </a: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8" presetClass="entr" presetSubtype="0" accel="5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8" grpId="0"/>
      <p:bldP spid="2058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8" name="Picture 4" descr="Palencia (Monumento al Maestro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46913"/>
          </a:xfrm>
          <a:prstGeom prst="rect">
            <a:avLst/>
          </a:prstGeom>
          <a:noFill/>
        </p:spPr>
      </p:pic>
      <p:pic>
        <p:nvPicPr>
          <p:cNvPr id="6149" name="Picture 5" descr="Palencia (Monumento al Maestro)"/>
          <p:cNvPicPr>
            <a:picLocks noChangeAspect="1" noChangeArrowheads="1"/>
          </p:cNvPicPr>
          <p:nvPr>
            <p:ph idx="1"/>
          </p:nvPr>
        </p:nvPicPr>
        <p:blipFill>
          <a:blip r:embed="rId2">
            <a:grayscl/>
          </a:blip>
          <a:srcRect/>
          <a:stretch>
            <a:fillRect/>
          </a:stretch>
        </p:blipFill>
        <p:spPr>
          <a:xfrm>
            <a:off x="0" y="0"/>
            <a:ext cx="9144000" cy="7173913"/>
          </a:xfrm>
          <a:noFill/>
          <a:ln/>
        </p:spPr>
      </p:pic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1692275" y="333375"/>
            <a:ext cx="61928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" i="1">
                <a:solidFill>
                  <a:srgbClr val="FFFF00"/>
                </a:solidFill>
                <a:latin typeface="Arial" charset="0"/>
              </a:rPr>
              <a:t>PALENCIA (Monumento al Maestro)</a:t>
            </a: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8" presetClass="entr" presetSubtype="0" accel="5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2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2" grpId="0"/>
      <p:bldP spid="615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4" name="Rectangle 1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7" name="Rectangle 5" descr="Mármol marrón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3078" name="Picture 6" descr="Pals (Gerona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65275" y="0"/>
            <a:ext cx="6013450" cy="6858000"/>
          </a:xfrm>
          <a:prstGeom prst="rect">
            <a:avLst/>
          </a:prstGeom>
          <a:noFill/>
        </p:spPr>
      </p:pic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2843213" y="6308725"/>
            <a:ext cx="43926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>
                <a:solidFill>
                  <a:srgbClr val="FFFF00"/>
                </a:solidFill>
              </a:rPr>
              <a:t>GERONA(PALS)</a:t>
            </a:r>
          </a:p>
        </p:txBody>
      </p:sp>
      <p:sp>
        <p:nvSpPr>
          <p:cNvPr id="3087" name="Rectangle 1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8" presetClass="entr" presetSubtype="0" accel="5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6" grpId="0"/>
      <p:bldP spid="3086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4" name="Picture 4" descr="Pamplona Monumento al Encier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468313" y="6308725"/>
            <a:ext cx="66246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 algn="r">
              <a:spcBef>
                <a:spcPct val="50000"/>
              </a:spcBef>
            </a:pPr>
            <a:r>
              <a:rPr lang="es-ES" i="1">
                <a:solidFill>
                  <a:srgbClr val="FFFF00"/>
                </a:solidFill>
              </a:rPr>
              <a:t>PAMPLONA (Monumento al e Encierro)</a:t>
            </a: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7" grpId="0"/>
      <p:bldP spid="5127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2" name="Picture 4" descr="park-guell(Barcelona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8475"/>
          </a:xfrm>
          <a:prstGeom prst="rect">
            <a:avLst/>
          </a:prstGeom>
          <a:noFill/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0" y="6021388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>
                <a:solidFill>
                  <a:srgbClr val="FFFF00"/>
                </a:solidFill>
              </a:rPr>
              <a:t>BARCELONA (Parque Guell)</a:t>
            </a: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/>
      <p:bldP spid="7173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6" name="Picture 4" descr="Parque Nacional de Monfragüe(Caceres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468313" y="6092825"/>
            <a:ext cx="70564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>
                <a:solidFill>
                  <a:srgbClr val="FFFF00"/>
                </a:solidFill>
              </a:rPr>
              <a:t>CACERES(Parque Nacional de Monfragüe)</a:t>
            </a: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/>
      <p:bldP spid="8197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20" name="Picture 4" descr="Parque Ribalta Castelló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1763713" y="6165850"/>
            <a:ext cx="6264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/>
              <a:t>CASTELLÓN(Parque Ribalta)</a:t>
            </a: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rAng="0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  <p:bldP spid="9221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4" name="Picture 4" descr="Patio de los Leones( La Alhambra de Granada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964613" cy="6858000"/>
          </a:xfrm>
          <a:prstGeom prst="rect">
            <a:avLst/>
          </a:prstGeom>
          <a:noFill/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-612775" y="6165850"/>
            <a:ext cx="8569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>
                <a:solidFill>
                  <a:srgbClr val="FFFF00"/>
                </a:solidFill>
              </a:rPr>
              <a:t>GRANADA,LA ALHAMBRA(Patio de los Leones)</a:t>
            </a: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  <p:bldP spid="10245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8" name="Picture 4" descr="Plaza de Albace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8263"/>
            <a:ext cx="9144000" cy="6789737"/>
          </a:xfrm>
          <a:prstGeom prst="rect">
            <a:avLst/>
          </a:prstGeom>
          <a:noFill/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6227763" y="5445125"/>
            <a:ext cx="3168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>
                <a:solidFill>
                  <a:srgbClr val="FFFF00"/>
                </a:solidFill>
              </a:rPr>
              <a:t>ALBACETE(Plaza)</a:t>
            </a: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2" name="Picture 4" descr="Plaza de España (Melilla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0" y="63087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>
                <a:solidFill>
                  <a:srgbClr val="FF0000"/>
                </a:solidFill>
              </a:rPr>
              <a:t>MELILLA(Plaza de España)</a:t>
            </a: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  <p:bldP spid="12293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6" name="Picture 4" descr="PLAZA_DE_LA_LEA_pontevedra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1331913" y="6092825"/>
            <a:ext cx="6769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>
                <a:solidFill>
                  <a:srgbClr val="FFFF00"/>
                </a:solidFill>
              </a:rPr>
              <a:t>PONTEVEDRA (Plaza de la Leña )</a:t>
            </a: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  <p:bldP spid="13317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40" name="Picture 4" descr="Puente de Triana (Sevilla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2411413" y="1052513"/>
            <a:ext cx="64817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i="1"/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1258888" y="620713"/>
            <a:ext cx="7273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>
                <a:solidFill>
                  <a:srgbClr val="FFFF00"/>
                </a:solidFill>
              </a:rPr>
              <a:t>SEVILLA (Puente de Triana )</a:t>
            </a: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9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3" grpId="0"/>
      <p:bldP spid="14343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4" name="Picture 4" descr="Salamanca (Plaza Mayor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2051050" y="6165850"/>
            <a:ext cx="5616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>
                <a:solidFill>
                  <a:srgbClr val="FFFF00"/>
                </a:solidFill>
              </a:rPr>
              <a:t>SALAMANCA (Plaza Mayor)</a:t>
            </a: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8" presetClass="entr" presetSubtype="0" accel="5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/>
      <p:bldP spid="15365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8" name="Picture 4" descr="Alcañiz Casa de la Lonja  (Teruel)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1331913" y="6381750"/>
            <a:ext cx="7343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>
                <a:solidFill>
                  <a:srgbClr val="FFFF00"/>
                </a:solidFill>
              </a:rPr>
              <a:t>TERUEL,ALCAÑIZ (Casa de la Lonja)</a:t>
            </a: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2" grpId="0"/>
      <p:bldP spid="16392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6" name="Picture 4" descr="San Sebastian(Puente de Mª Cristina)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6413"/>
          </a:xfrm>
          <a:noFill/>
          <a:ln/>
        </p:spPr>
      </p:pic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611188" y="6165850"/>
            <a:ext cx="7273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>
                <a:solidFill>
                  <a:srgbClr val="FFFF00"/>
                </a:solidFill>
              </a:rPr>
              <a:t>SAN SEBASTIAN (Puente de Mª Cristina )</a:t>
            </a: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8" presetClass="entr" presetSubtype="0" accel="5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9" grpId="0"/>
      <p:bldP spid="18439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60" name="Picture 4" descr="Santander (Sirena junto a las Carabelas de Vital Alsar)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395288" y="5516563"/>
            <a:ext cx="82089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>
                <a:solidFill>
                  <a:srgbClr val="FFFF00"/>
                </a:solidFill>
              </a:rPr>
              <a:t>SANTANDER(Sirena junto a las Carabelas de Vital Alsar)</a:t>
            </a: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4" name="Picture 4" descr="Santuario de Covadonga(Asturias)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5875"/>
            <a:ext cx="9144000" cy="6842125"/>
          </a:xfrm>
          <a:noFill/>
          <a:ln/>
        </p:spPr>
      </p:pic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-541338" y="6165850"/>
            <a:ext cx="82819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>
                <a:solidFill>
                  <a:srgbClr val="FFFF00"/>
                </a:solidFill>
              </a:rPr>
              <a:t>ASTURIAS (Santuario de Ntra Sra de Covadonga)</a:t>
            </a: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8" presetClass="entr" presetSubtype="0" accel="5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7" grpId="0"/>
      <p:bldP spid="20487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8" name="Picture 4" descr="Santuario de la Virgen del Rocio (Huelva)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40538"/>
          </a:xfrm>
          <a:noFill/>
          <a:ln/>
        </p:spPr>
      </p:pic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179388" y="6237288"/>
            <a:ext cx="8785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>
                <a:solidFill>
                  <a:srgbClr val="FF0000"/>
                </a:solidFill>
              </a:rPr>
              <a:t>HUELVA (Santuario de la Virgen del Rocio)</a:t>
            </a: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8" presetClass="entr" presetSubtype="0" accel="5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1" grpId="0"/>
      <p:bldP spid="21511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2" name="Picture 4" descr="Segovia (Alcazar)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539750" y="5949950"/>
            <a:ext cx="81359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>
                <a:solidFill>
                  <a:srgbClr val="FFFF00"/>
                </a:solidFill>
              </a:rPr>
              <a:t>SEGOVIA (El Alcazar)</a:t>
            </a: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.07216 L 0 -9.25069E-9 " pathEditMode="relative" rAng="0" ptsTypes="AA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"/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8" presetClass="entr" presetSubtype="0" accel="5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5" grpId="0"/>
      <p:bldP spid="22535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580" name="Picture 4" descr="Tajo de Ronda (Malaga)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539750" y="6308725"/>
            <a:ext cx="7416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>
                <a:solidFill>
                  <a:srgbClr val="FFFF00"/>
                </a:solidFill>
              </a:rPr>
              <a:t>MALAGA (Tajo de Ronda)</a:t>
            </a: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45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45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45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45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45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45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3" grpId="0" build="allAtOnce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5604" name="Picture 4" descr="Tarragona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25607" name="Text Box 7"/>
          <p:cNvSpPr txBox="1">
            <a:spLocks noChangeArrowheads="1"/>
          </p:cNvSpPr>
          <p:nvPr/>
        </p:nvSpPr>
        <p:spPr bwMode="auto">
          <a:xfrm>
            <a:off x="1547813" y="6127750"/>
            <a:ext cx="66246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>
                <a:solidFill>
                  <a:srgbClr val="FFFF00"/>
                </a:solidFill>
              </a:rPr>
              <a:t>TARRAGONA( Rambla )</a:t>
            </a: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7" grpId="0"/>
      <p:bldP spid="25607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6628" name="Picture 4" descr="Tenrife (El Teide)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1042988" y="6092825"/>
            <a:ext cx="66976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>
                <a:solidFill>
                  <a:srgbClr val="FFFF00"/>
                </a:solidFill>
              </a:rPr>
              <a:t>TENERIFE (El Teide)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1" grpId="0"/>
      <p:bldP spid="26631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652" name="Picture 4" descr="toledo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1258888" y="6165850"/>
            <a:ext cx="6626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>
                <a:solidFill>
                  <a:srgbClr val="FFFF00"/>
                </a:solidFill>
              </a:rPr>
              <a:t>TOLEDO (Anochecido)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8" presetClass="entr" presetSubtype="0" accel="5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5" grpId="0"/>
      <p:bldP spid="27655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8676" name="Picture 4" descr="zamora (Rio Duero)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28679" name="Text Box 7"/>
          <p:cNvSpPr txBox="1">
            <a:spLocks noChangeArrowheads="1"/>
          </p:cNvSpPr>
          <p:nvPr/>
        </p:nvSpPr>
        <p:spPr bwMode="auto">
          <a:xfrm>
            <a:off x="1547813" y="6381750"/>
            <a:ext cx="57610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>
                <a:solidFill>
                  <a:srgbClr val="FFFF00"/>
                </a:solidFill>
              </a:rPr>
              <a:t>ZAMORA(Junto al Rio Duero)</a:t>
            </a: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9" dur="1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9" grpId="0"/>
      <p:bldP spid="28679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700" name="Picture 4" descr="zOURENSEAYTO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1403350" y="6308725"/>
            <a:ext cx="68405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>
                <a:solidFill>
                  <a:srgbClr val="FFFF00"/>
                </a:solidFill>
              </a:rPr>
              <a:t>ORENSE (Ayuntamiento)</a:t>
            </a: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5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8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9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3" grpId="0"/>
      <p:bldP spid="29703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4039" name="Text Box 7"/>
          <p:cNvSpPr txBox="1">
            <a:spLocks noChangeArrowheads="1"/>
          </p:cNvSpPr>
          <p:nvPr/>
        </p:nvSpPr>
        <p:spPr bwMode="auto">
          <a:xfrm>
            <a:off x="1331913" y="6092825"/>
            <a:ext cx="68405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>
                <a:solidFill>
                  <a:srgbClr val="FFFF99"/>
                </a:solidFill>
              </a:rPr>
              <a:t>.</a:t>
            </a:r>
          </a:p>
        </p:txBody>
      </p:sp>
      <p:sp>
        <p:nvSpPr>
          <p:cNvPr id="44040" name="Rectangle 8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4041" name="Picture 9" descr="Valverde de los Arroyos(Guadalajara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4042" name="Text Box 10"/>
          <p:cNvSpPr txBox="1">
            <a:spLocks noChangeArrowheads="1"/>
          </p:cNvSpPr>
          <p:nvPr/>
        </p:nvSpPr>
        <p:spPr bwMode="auto">
          <a:xfrm>
            <a:off x="1547813" y="5229225"/>
            <a:ext cx="6480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>
                <a:solidFill>
                  <a:srgbClr val="FFFF66"/>
                </a:solidFill>
              </a:rPr>
              <a:t>GUADALAJARA (Valverde de los Arroyos)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9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40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40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42" grpId="0"/>
      <p:bldP spid="44042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5060" name="Picture 4" descr="zVALLADOLIDMONUMENTOALACABALLERIA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45064" name="Text Box 8"/>
          <p:cNvSpPr txBox="1">
            <a:spLocks noChangeArrowheads="1"/>
          </p:cNvSpPr>
          <p:nvPr/>
        </p:nvSpPr>
        <p:spPr bwMode="auto">
          <a:xfrm>
            <a:off x="755650" y="6381750"/>
            <a:ext cx="75612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>
                <a:solidFill>
                  <a:srgbClr val="FFFF66"/>
                </a:solidFill>
              </a:rPr>
              <a:t>VALLADOLID (Monumento a la Caballeria)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50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50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4" grpId="0"/>
      <p:bldP spid="45064" grpId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9156" name="Picture 4" descr="Zaragoza (El Pilar)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49161" name="Text Box 9"/>
          <p:cNvSpPr txBox="1">
            <a:spLocks noChangeArrowheads="1"/>
          </p:cNvSpPr>
          <p:nvPr/>
        </p:nvSpPr>
        <p:spPr bwMode="auto">
          <a:xfrm>
            <a:off x="-180975" y="6308725"/>
            <a:ext cx="3960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>
                <a:solidFill>
                  <a:srgbClr val="FFFF66"/>
                </a:solidFill>
              </a:rPr>
              <a:t>ZARAGOZA(El Pilar)</a:t>
            </a:r>
          </a:p>
        </p:txBody>
      </p:sp>
      <p:sp>
        <p:nvSpPr>
          <p:cNvPr id="49165" name="Text Box 13"/>
          <p:cNvSpPr txBox="1">
            <a:spLocks noChangeArrowheads="1"/>
          </p:cNvSpPr>
          <p:nvPr/>
        </p:nvSpPr>
        <p:spPr bwMode="auto">
          <a:xfrm>
            <a:off x="3492500" y="6092825"/>
            <a:ext cx="46085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</a:rPr>
              <a:t>Puedes seguir escuchando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6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pana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Batang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Batang" pitchFamily="18" charset="-127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Espana</Template>
  <TotalTime>31</TotalTime>
  <Words>188</Words>
  <Application>Microsoft Office PowerPoint</Application>
  <PresentationFormat>Presentación en pantalla (4:3)</PresentationFormat>
  <Paragraphs>43</Paragraphs>
  <Slides>30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4" baseType="lpstr">
      <vt:lpstr>Arial</vt:lpstr>
      <vt:lpstr>Batang</vt:lpstr>
      <vt:lpstr>Espana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7</cp:revision>
  <dcterms:created xsi:type="dcterms:W3CDTF">2018-05-04T18:05:50Z</dcterms:created>
  <dcterms:modified xsi:type="dcterms:W3CDTF">2018-05-04T18:37:02Z</dcterms:modified>
</cp:coreProperties>
</file>