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9AXRjhs4LiZ0DYlFmPbyw" hashData="1DekAUcClmDvm75BmF3Hrc5yH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58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FD5DB221-632A-42AC-9D15-DC06FED5498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2C6C4B-D625-4901-B57F-176ADE3D4620}" type="slidenum">
              <a:rPr lang="fr-FR"/>
              <a:pPr/>
              <a:t>1</a:t>
            </a:fld>
            <a:endParaRPr lang="fr-FR"/>
          </a:p>
        </p:txBody>
      </p:sp>
      <p:sp>
        <p:nvSpPr>
          <p:cNvPr id="225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29D221E-3640-4169-B4BB-468D54B93EAA}" type="slidenum">
              <a:rPr lang="fr-FR"/>
              <a:pPr/>
              <a:t>2</a:t>
            </a:fld>
            <a:endParaRPr lang="fr-FR"/>
          </a:p>
        </p:txBody>
      </p:sp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6BF3E09-FE69-46A9-9309-67D8801711A8}" type="slidenum">
              <a:rPr lang="fr-FR"/>
              <a:pPr/>
              <a:t>3</a:t>
            </a:fld>
            <a:endParaRPr lang="fr-FR"/>
          </a:p>
        </p:txBody>
      </p:sp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653E53F-7BCF-4C37-94E2-9E11C085289A}" type="slidenum">
              <a:rPr lang="fr-FR"/>
              <a:pPr/>
              <a:t>4</a:t>
            </a:fld>
            <a:endParaRPr lang="fr-FR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5F06CC-C0BE-4B4F-B14D-C10EE4D2AA07}" type="slidenum">
              <a:rPr lang="fr-FR"/>
              <a:pPr/>
              <a:t>5</a:t>
            </a:fld>
            <a:endParaRPr 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C293CA-4253-4645-9680-5B89D947895C}" type="slidenum">
              <a:rPr lang="fr-FR"/>
              <a:pPr/>
              <a:t>6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742740F-08E1-45D8-87C1-E7B2A3BDB7A1}" type="slidenum">
              <a:rPr lang="fr-FR"/>
              <a:pPr/>
              <a:t>7</a:t>
            </a:fld>
            <a:endParaRPr 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2BEA720-E1A0-4CC3-8D24-3C0860E5B148}" type="slidenum">
              <a:rPr lang="fr-FR"/>
              <a:pPr/>
              <a:t>8</a:t>
            </a:fld>
            <a:endParaRPr 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88A72C9-264E-4F27-A595-14E865B51EFB}" type="slidenum">
              <a:rPr lang="fr-FR"/>
              <a:pPr/>
              <a:t>9</a:t>
            </a:fld>
            <a:endParaRPr 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94CA1D3-66AF-486C-A054-5C269FBD22AB}" type="slidenum">
              <a:rPr lang="fr-FR"/>
              <a:pPr/>
              <a:t>10</a:t>
            </a:fld>
            <a:endParaRPr 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77E23C-8C90-416E-B721-7B171E690DA3}" type="slidenum">
              <a:rPr lang="fr-FR"/>
              <a:pPr/>
              <a:t>11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7CC9047-68E1-4DEC-BEA4-B7BBB7C9FB4B}" type="slidenum">
              <a:rPr lang="fr-FR"/>
              <a:pPr/>
              <a:t>12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67E1CC-A7A0-4BD8-8DD3-02B44AE93750}" type="slidenum">
              <a:rPr lang="fr-FR"/>
              <a:pPr/>
              <a:t>13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36E149-662D-4C70-AECC-6D343CB11EE7}" type="slidenum">
              <a:rPr lang="fr-FR"/>
              <a:pPr/>
              <a:t>14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ADF6D84-B53A-4350-9FA9-ED9227E3EA34}" type="slidenum">
              <a:rPr lang="fr-FR"/>
              <a:pPr/>
              <a:t>15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BC98B06-8160-4883-8CA8-F5E9E717324E}" type="slidenum">
              <a:rPr lang="fr-FR"/>
              <a:pPr/>
              <a:t>16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1ADF42-2818-46CB-B797-1F8271B2CF11}" type="slidenum">
              <a:rPr lang="fr-FR"/>
              <a:pPr/>
              <a:t>17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BC2F01-ECDA-40BC-9E9B-0330BAC4A768}" type="slidenum">
              <a:rPr lang="fr-FR"/>
              <a:pPr/>
              <a:t>18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FE452B5-54D5-49BB-8FBC-F99439841299}" type="slidenum">
              <a:rPr lang="fr-FR"/>
              <a:pPr/>
              <a:t>19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95AF7F5-06AE-4FC6-970E-1EC1448D891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E55DEDA-6C39-49EE-876C-2C4EE5013FE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232570F-6377-440D-B421-B794265DE4E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383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AD29793-AF4F-4D4C-8659-4880722C23E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732FA59-8E65-4342-A438-EF32FC4434A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6570D8C-3AA9-42EA-A27A-F1C9EF51E00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603EBA4-C888-4007-8B03-2E3902767CF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8FE14DE-F24E-414A-BAD8-4028C2FF2738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4FC31FC-F3C4-47F0-8C1E-4F7A0F83D4D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47776BF-4DD5-4615-9774-AAD473F8C5C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58499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58499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59A423A-4AE0-4CA0-8009-4134F5D5505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16AD83F6-F398-41DE-B818-792552EAE38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348401"/>
            <a:ext cx="8568531" cy="162043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4283817"/>
            <a:ext cx="7056438" cy="1931917"/>
          </a:xfrm>
        </p:spPr>
        <p:txBody>
          <a:bodyPr/>
          <a:lstStyle>
            <a:lvl1pPr marL="0" indent="0" algn="ctr">
              <a:buNone/>
              <a:defRPr/>
            </a:lvl1pPr>
            <a:lvl2pPr marL="503920" indent="0" algn="ctr">
              <a:buNone/>
              <a:defRPr/>
            </a:lvl2pPr>
            <a:lvl3pPr marL="1007838" indent="0" algn="ctr">
              <a:buNone/>
              <a:defRPr/>
            </a:lvl3pPr>
            <a:lvl4pPr marL="1511758" indent="0" algn="ctr">
              <a:buNone/>
              <a:defRPr/>
            </a:lvl4pPr>
            <a:lvl5pPr marL="2015677" indent="0" algn="ctr">
              <a:buNone/>
              <a:defRPr/>
            </a:lvl5pPr>
            <a:lvl6pPr marL="2519597" indent="0" algn="ctr">
              <a:buNone/>
              <a:defRPr/>
            </a:lvl6pPr>
            <a:lvl7pPr marL="3023515" indent="0" algn="ctr">
              <a:buNone/>
              <a:defRPr/>
            </a:lvl7pPr>
            <a:lvl8pPr marL="3527435" indent="0" algn="ctr">
              <a:buNone/>
              <a:defRPr/>
            </a:lvl8pPr>
            <a:lvl9pPr marL="40313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2329B-CDD5-4BA5-AF90-086F811A18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FF"/>
            </a:gs>
            <a:gs pos="100000">
              <a:srgbClr val="EB613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383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104C7ACE-EFC6-43FB-BC85-07DACA4A1902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2pPr>
      <a:lvl3pPr marL="1143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3pPr>
      <a:lvl4pPr marL="1600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4pPr>
      <a:lvl5pPr marL="20574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</a:defRPr>
      </a:lvl9pPr>
    </p:titleStyle>
    <p:bodyStyle>
      <a:lvl1pPr marL="342900" indent="-342900" algn="l" defTabSz="449263" rtl="0" eaLnBrk="1" fontAlgn="base" hangingPunct="1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302737"/>
            <a:ext cx="9072563" cy="1259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763925"/>
            <a:ext cx="9072563" cy="4989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6884204"/>
            <a:ext cx="3192198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6884204"/>
            <a:ext cx="2352146" cy="52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38F628DC-0579-4263-BA99-9E5FD59533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5pPr>
      <a:lvl6pPr marL="503972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6pPr>
      <a:lvl7pPr marL="1007943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7pPr>
      <a:lvl8pPr marL="1511915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8pPr>
      <a:lvl9pPr marL="2015886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</a:defRPr>
      </a:lvl9pPr>
    </p:titleStyle>
    <p:bodyStyle>
      <a:lvl1pPr marL="377979" indent="-377979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8954" indent="-314982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59929" indent="-251986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63900" indent="-251986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67872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771844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275815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779787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283758" indent="-251986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7625" y="0"/>
            <a:ext cx="10128250" cy="7704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7488" y="6553200"/>
            <a:ext cx="1004887" cy="931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51838" y="6551613"/>
            <a:ext cx="1368425" cy="720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>
    <p:strips dir="rd"/>
    <p:sndAc>
      <p:stSnd loop="1">
        <p:snd r:embed="rId3" name="Bellaggio%20Italian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287338"/>
            <a:ext cx="6480175" cy="43195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27875" y="565150"/>
            <a:ext cx="2628900" cy="2819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079500" y="5184775"/>
            <a:ext cx="7920038" cy="2087563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fr-FR" b="1" i="1">
                <a:solidFill>
                  <a:srgbClr val="000000"/>
                </a:solidFill>
              </a:rPr>
              <a:t>Caltagirone est une ville d' environ 39 000  Habitants en Sicile,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fr-FR" b="1" i="1">
                <a:solidFill>
                  <a:srgbClr val="000000"/>
                </a:solidFill>
              </a:rPr>
              <a:t>Célèbre pour sa céramique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15900" y="-936625"/>
            <a:ext cx="7632700" cy="669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11975" y="-215900"/>
            <a:ext cx="3095625" cy="4319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223963" y="3311525"/>
            <a:ext cx="7632700" cy="3959225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 lIns="90000" tIns="60876" rIns="90000" bIns="45000" anchor="ctr" anchorCtr="1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Escalier de 142 marches ,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qui date de 1608.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Il relie la partie haute et basse de Caltagirone.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Chaque marche est d' un décor différent en céramique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 inspiré de la culture locale 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C' est ici que les habitants célèbrent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leurs Fêtes les plus importantes.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Des le printemps, l' escalier s'habille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de fleurs ou lanternes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Lors de la Scala Infiorata et La Luminaria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l' escalier est alors utilisé comme une toile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fr-FR" b="1" i="1">
                <a:solidFill>
                  <a:srgbClr val="FFFFFF"/>
                </a:solidFill>
              </a:rPr>
              <a:t>pour en faire un chef-d' œuvre.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51238" y="361950"/>
            <a:ext cx="3124200" cy="2590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11525" y="-360363"/>
            <a:ext cx="3671888" cy="39592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225" y="282575"/>
            <a:ext cx="4292600" cy="6484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6213" y="315913"/>
            <a:ext cx="4319587" cy="6380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7438" y="-1511300"/>
            <a:ext cx="5075237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720725"/>
            <a:ext cx="10223500" cy="8928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882650"/>
            <a:ext cx="8640763" cy="579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720725"/>
            <a:ext cx="10223500" cy="8928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720725"/>
            <a:ext cx="10223500" cy="8928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20725"/>
            <a:ext cx="10223500" cy="8928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60350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647700"/>
            <a:ext cx="10152063" cy="8712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725" y="900113"/>
            <a:ext cx="8640763" cy="575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647700"/>
            <a:ext cx="10152063" cy="8712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 additive="repl"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7438" y="-1511300"/>
            <a:ext cx="5075237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7438" y="-1511300"/>
            <a:ext cx="5075237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41925" y="258763"/>
            <a:ext cx="4319588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238" y="258763"/>
            <a:ext cx="4319587" cy="6480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0975" y="-1511300"/>
            <a:ext cx="5075238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7438" y="-1511300"/>
            <a:ext cx="5075237" cy="9936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080625" cy="755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0363" y="215900"/>
            <a:ext cx="1981200" cy="1409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75596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67993"/>
            <a:ext cx="9744604" cy="722368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335986"/>
            <a:ext cx="9408583" cy="688770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100783" tIns="50392" rIns="100783" bIns="50392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2435895"/>
            <a:ext cx="336021" cy="335986"/>
          </a:xfrm>
          <a:prstGeom prst="rect">
            <a:avLst/>
          </a:prstGeom>
          <a:noFill/>
        </p:spPr>
        <p:txBody>
          <a:bodyPr lIns="100783" tIns="50392" rIns="100783" bIns="50392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40182" y="6383726"/>
            <a:ext cx="4202011" cy="60197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047740"/>
            <a:ext cx="10080625" cy="287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3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3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203" y="5039784"/>
            <a:ext cx="2800174" cy="1245946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855878"/>
            <a:ext cx="1176073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44345" y="3695843"/>
          <a:ext cx="3528219" cy="1698405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92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47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3191863"/>
            <a:ext cx="3528219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5" y="3191863"/>
            <a:ext cx="3528219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08062" y="3695841"/>
          <a:ext cx="3528219" cy="1683344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55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360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50398" marB="503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72042" y="755967"/>
            <a:ext cx="8736542" cy="1427939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2603889"/>
            <a:ext cx="10080625" cy="359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0783" tIns="50392" rIns="100783" bIns="5039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ALERAS..">
  <a:themeElements>
    <a:clrScheme name="ESCALERAS_SANTA_Mª_DEL_MON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ALERAS_SANTA_Mª_DEL_MON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ESCALERAS_SANTA_Mª_DEL_MON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ALERAS_SANTA_Mª_DEL_MON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CALERAS_SANTA_Mª_DEL_MON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ALERAS_SANTA_Mª_DEL_MON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ALERAS_SANTA_Mª_DEL_MON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ALERAS_SANTA_Mª_DEL_MON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CALERAS_SANTA_Mª_DEL_MON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ESCALERAS..</Template>
  <TotalTime>2</TotalTime>
  <Words>184</Words>
  <PresentationFormat>Personalizado</PresentationFormat>
  <Paragraphs>61</Paragraphs>
  <Slides>20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Segoe UI</vt:lpstr>
      <vt:lpstr>ESCALERAS..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cp:lastPrinted>1601-01-01T00:00:00Z</cp:lastPrinted>
  <dcterms:created xsi:type="dcterms:W3CDTF">2014-01-22T17:14:56Z</dcterms:created>
  <dcterms:modified xsi:type="dcterms:W3CDTF">2014-01-22T17:17:17Z</dcterms:modified>
</cp:coreProperties>
</file>