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5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2zF+DX2zUDqnVq0B/Drug==" hashData="oJcfIu6AS4SGCWTVuHsv4H7GrH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54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C08F11CA-8863-4FD3-8F58-074B202F9EE5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698D68E-EBA5-48F7-9623-4FC58C497C95}" type="slidenum">
              <a:rPr lang="fr-FR"/>
              <a:pPr/>
              <a:t>1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2DF623-8D4D-4F0A-84AF-003BDB2AFA36}" type="slidenum">
              <a:rPr lang="fr-FR"/>
              <a:pPr/>
              <a:t>2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F083C24-7B28-4464-8331-24B708EDD91D}" type="slidenum">
              <a:rPr lang="fr-FR"/>
              <a:pPr/>
              <a:t>3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F149F6-E978-45B6-9740-809B6DABC114}" type="slidenum">
              <a:rPr lang="fr-FR"/>
              <a:pPr/>
              <a:t>4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976151-3B92-4FC7-AF03-DB208A52CCE6}" type="slidenum">
              <a:rPr lang="fr-FR"/>
              <a:pPr/>
              <a:t>5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0EC05D-FF18-45A8-8AFE-F50C0A3427B5}" type="slidenum">
              <a:rPr lang="fr-FR"/>
              <a:pPr/>
              <a:t>6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C756CD-74CD-4036-A091-9C9EBF0DCBBE}" type="slidenum">
              <a:rPr lang="fr-FR"/>
              <a:pPr/>
              <a:t>7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2558EB-9609-4B19-8E52-A28FEE3FEAB3}" type="slidenum">
              <a:rPr lang="fr-FR"/>
              <a:pPr/>
              <a:t>8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31E8D9-A9C3-4663-8557-669837BF137D}" type="slidenum">
              <a:rPr lang="fr-FR"/>
              <a:pPr/>
              <a:t>9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39C0D1-5927-4623-A4B4-07361BF0897C}" type="slidenum">
              <a:rPr lang="fr-FR"/>
              <a:pPr/>
              <a:t>10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7443A3-CC9A-4866-BBFA-C214EE9C115E}" type="slidenum">
              <a:rPr lang="fr-FR"/>
              <a:pPr/>
              <a:t>11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E1459FF-F70A-459A-AB12-7E07A1EB1A3D}" type="slidenum">
              <a:rPr lang="fr-FR"/>
              <a:pPr/>
              <a:t>12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631AD0-4B64-44B3-B10A-FA28D9ACFBAA}" type="slidenum">
              <a:rPr lang="fr-FR"/>
              <a:pPr/>
              <a:t>13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4A69CA-49CE-4E25-9341-BDCB60CABE0A}" type="slidenum">
              <a:rPr lang="fr-FR"/>
              <a:pPr/>
              <a:t>14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1C9E45-B544-446D-9910-C81385700466}" type="slidenum">
              <a:rPr lang="fr-FR"/>
              <a:pPr/>
              <a:t>15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3DD12D-DD8E-4100-A7E2-EFF8D95AC87B}" type="slidenum">
              <a:rPr lang="fr-FR"/>
              <a:pPr/>
              <a:t>16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04CA1E-A408-4958-83FE-B5542631E822}" type="slidenum">
              <a:rPr lang="fr-FR"/>
              <a:pPr/>
              <a:t>17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A67A1A-7B1D-48D5-95D4-F1A7BC9A54E0}" type="slidenum">
              <a:rPr lang="fr-FR"/>
              <a:pPr/>
              <a:t>18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8273399-FBF4-487E-9134-7CA940205207}" type="slidenum">
              <a:rPr lang="fr-FR"/>
              <a:pPr/>
              <a:t>19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32D4B8D-D180-44B7-BE1A-C6CF6FB87B23}" type="slidenum">
              <a:rPr lang="fr-FR"/>
              <a:pPr/>
              <a:t>20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29F1941-C15B-44E0-A4BD-5313AF7CC0D7}" type="slidenum">
              <a:rPr lang="fr-FR"/>
              <a:pPr/>
              <a:t>21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5E0A75-9840-4D4D-BAD0-19B7AF751944}" type="slidenum">
              <a:rPr lang="fr-FR"/>
              <a:pPr/>
              <a:t>22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9343D4A-7BEA-4CC9-A6D4-5070F0C5D19E}" type="slidenum">
              <a:rPr lang="fr-FR"/>
              <a:pPr/>
              <a:t>23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5B972B-9F6F-4A0B-8D9B-51AFB8E44177}" type="slidenum">
              <a:rPr lang="fr-FR"/>
              <a:pPr/>
              <a:t>24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0B33447-9087-482B-981D-CE6C15228008}" type="slidenum">
              <a:rPr lang="fr-FR"/>
              <a:pPr/>
              <a:t>25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4F339F-4215-48E5-A6B8-9F46ADA4DE15}" type="slidenum">
              <a:rPr lang="fr-FR"/>
              <a:pPr/>
              <a:t>26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C86338-582B-4FF7-B029-2F509C2F476E}" type="slidenum">
              <a:rPr lang="fr-FR"/>
              <a:pPr/>
              <a:t>27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412A89-814C-4E81-9470-9621840F5DCF}" type="slidenum">
              <a:rPr lang="fr-FR"/>
              <a:pPr/>
              <a:t>28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51FC97-69F2-493D-AAAC-4CABFF4D7486}" type="slidenum">
              <a:rPr lang="fr-FR"/>
              <a:pPr/>
              <a:t>29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AA25B0-14A9-4D71-A108-42303A2E21C8}" type="slidenum">
              <a:rPr lang="fr-FR"/>
              <a:pPr/>
              <a:t>30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465A25-F5FE-40A4-BF1C-DE2A6FB9CA45}" type="slidenum">
              <a:rPr lang="fr-FR"/>
              <a:pPr/>
              <a:t>31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55A2710-1770-4DC3-90FA-76FA6273DADA}" type="slidenum">
              <a:rPr lang="fr-FR"/>
              <a:pPr/>
              <a:t>32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0C183A-375A-4FB0-9AB9-A6B27232BAC2}" type="slidenum">
              <a:rPr lang="fr-FR"/>
              <a:pPr/>
              <a:t>33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468B088-95F0-4A01-9770-7248C29FF33C}" type="slidenum">
              <a:rPr lang="fr-FR"/>
              <a:pPr/>
              <a:t>34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6B791A-F804-4E40-8BF9-9480888500A2}" type="slidenum">
              <a:rPr lang="fr-FR"/>
              <a:pPr/>
              <a:t>35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23EFDB-891D-4926-ADC2-D61934D45C68}" type="slidenum">
              <a:rPr lang="fr-FR"/>
              <a:pPr/>
              <a:t>36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558935E-AA43-488D-ADAF-FB33C42F770C}" type="slidenum">
              <a:rPr lang="fr-FR"/>
              <a:pPr/>
              <a:t>37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E994B6-8C9D-4731-BD84-0BC202AF5AE5}" type="slidenum">
              <a:rPr lang="fr-FR"/>
              <a:pPr/>
              <a:t>38</a:t>
            </a:fld>
            <a:endParaRPr lang="fr-F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710A06-E380-47E1-931D-310DE9B953C3}" type="slidenum">
              <a:rPr lang="fr-FR"/>
              <a:pPr/>
              <a:t>39</a:t>
            </a:fld>
            <a:endParaRPr lang="fr-FR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0ED7D58-6BAD-4DFF-AF01-549BE5A4708A}" type="slidenum">
              <a:rPr lang="fr-FR"/>
              <a:pPr/>
              <a:t>40</a:t>
            </a:fld>
            <a:endParaRPr lang="fr-FR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64A5DF-9DD5-453F-9898-A80F6502D4CD}" type="slidenum">
              <a:rPr lang="fr-FR"/>
              <a:pPr/>
              <a:t>41</a:t>
            </a:fld>
            <a:endParaRPr lang="fr-FR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02E860-A896-4F49-8409-308734A07F46}" type="slidenum">
              <a:rPr lang="fr-FR"/>
              <a:pPr/>
              <a:t>42</a:t>
            </a:fld>
            <a:endParaRPr lang="fr-FR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7B187F2-8A47-47E3-912D-7285C9DDDBBB}" type="slidenum">
              <a:rPr lang="fr-FR"/>
              <a:pPr/>
              <a:t>43</a:t>
            </a:fld>
            <a:endParaRPr lang="fr-FR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23824F-C94B-43DC-AF33-38308403A7D8}" type="slidenum">
              <a:rPr lang="fr-FR"/>
              <a:pPr/>
              <a:t>44</a:t>
            </a:fld>
            <a:endParaRPr lang="fr-FR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FE5A95-DC7C-4CCE-A4F9-D2FD933F773E}" type="slidenum">
              <a:rPr lang="fr-FR"/>
              <a:pPr/>
              <a:t>45</a:t>
            </a:fld>
            <a:endParaRPr lang="fr-FR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073E07-C417-4DA4-8F3F-36A6FCEE33D6}" type="slidenum">
              <a:rPr lang="fr-FR"/>
              <a:pPr/>
              <a:t>46</a:t>
            </a:fld>
            <a:endParaRPr lang="fr-FR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921B7E2-24EE-4B28-A9DE-F8A16689D25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3F3FA12-9365-4976-B70B-37BB43D8954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9875AC-4B07-44E0-8F5F-77B3A665AEC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3576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13325" y="1768475"/>
            <a:ext cx="4357688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75EEC2-EAFF-4481-B2B0-324F24D2337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8BE7E4-FB70-4387-B852-4CD5880DA8D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A8CB00A-0811-45A1-8AEC-A5485F170AB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EE3295D-212C-481F-A0CC-B781D031539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A0EB58F-7539-40DE-BD44-8A612202E81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AA08BE0-14EA-4614-B5C3-4ADBB8148C8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C534EE0-B05D-4CFE-85F1-227581B388D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E15775-D39B-4337-881E-E6E5122DE4B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2359B9CA-F9A8-4960-BDE4-8FCB8F4E7C9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</p:spPr>
        <p:txBody>
          <a:bodyPr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E06B45-8ED9-4698-9ED4-E8D9D7788AA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8867775" cy="4383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F926614D-DB96-4A12-968A-A187C22BE273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302737"/>
            <a:ext cx="9072563" cy="125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763925"/>
            <a:ext cx="9072563" cy="498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6884204"/>
            <a:ext cx="3192198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fld id="{AD0A8E67-462F-406F-8CFE-A3596AC06DC4}" type="slidenum">
              <a:rPr lang="es-ES_tradnl">
                <a:solidFill>
                  <a:srgbClr val="000000"/>
                </a:solidFill>
              </a:rPr>
              <a:pPr defTabSz="914400" hangingPunct="1">
                <a:lnSpc>
                  <a:spcPct val="100000"/>
                </a:lnSpc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6.gif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8.jpeg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8.jpeg"/><Relationship Id="rId4" Type="http://schemas.openxmlformats.org/officeDocument/2006/relationships/image" Target="../media/image4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6.gif"/><Relationship Id="rId4" Type="http://schemas.openxmlformats.org/officeDocument/2006/relationships/image" Target="../media/image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6.gif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2.jpeg"/><Relationship Id="rId4" Type="http://schemas.openxmlformats.org/officeDocument/2006/relationships/image" Target="../media/image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8.jpeg"/><Relationship Id="rId4" Type="http://schemas.openxmlformats.org/officeDocument/2006/relationships/image" Target="../media/image5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4.jpeg"/><Relationship Id="rId4" Type="http://schemas.openxmlformats.org/officeDocument/2006/relationships/image" Target="../media/image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5.jpeg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6.jpeg"/><Relationship Id="rId4" Type="http://schemas.openxmlformats.org/officeDocument/2006/relationships/image" Target="../media/image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7.jpeg"/><Relationship Id="rId4" Type="http://schemas.openxmlformats.org/officeDocument/2006/relationships/image" Target="../media/image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8.jpeg"/><Relationship Id="rId4" Type="http://schemas.openxmlformats.org/officeDocument/2006/relationships/image" Target="../media/image8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8" y="33338"/>
            <a:ext cx="9967912" cy="7381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1750" y="0"/>
            <a:ext cx="10140950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7863" y="2312988"/>
            <a:ext cx="1076325" cy="100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67750" y="6364288"/>
            <a:ext cx="836613" cy="620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7988" y="6188075"/>
            <a:ext cx="817562" cy="811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52688" y="5688013"/>
            <a:ext cx="427037" cy="500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sndAc>
      <p:stSnd loop="1">
        <p:snd r:embed="rId3" name="1986-%2004%20-%20Fourth%20Rendez-vous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USA </a:t>
            </a:r>
            <a:r>
              <a:rPr lang="fr-FR" sz="1600" b="1" i="1">
                <a:solidFill>
                  <a:srgbClr val="000000"/>
                </a:solidFill>
              </a:rPr>
              <a:t>CALIFORNIA. Escalera de Moraga en San Francisco de 163 peldaños,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compuesta de 75 000 fragmentos de teja, creando cuadros diferentes.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Una vez llegados arriba hay una vista  panorámica de San Francisco.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Brasil </a:t>
            </a:r>
            <a:r>
              <a:rPr lang="fr-FR" sz="1600" b="1" i="1">
                <a:solidFill>
                  <a:srgbClr val="000000"/>
                </a:solidFill>
              </a:rPr>
              <a:t>: Escalera  Selaron Rio de Janeiro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125m de largo-215 peldaños 2000 azulejos provenientes de 120 países.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Al artista creador Jorge Selaron se le encontró muerto al pie de la escalera, en enero 2013, después de recibir amenazas de muerte.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Líbano</a:t>
            </a:r>
            <a:r>
              <a:rPr lang="fr-FR" sz="1600" b="1" i="1">
                <a:solidFill>
                  <a:srgbClr val="000000"/>
                </a:solidFill>
              </a:rPr>
              <a:t> : Colorido en estas dos escaleras de Beirut.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576263"/>
            <a:ext cx="8783638" cy="4943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Alemania</a:t>
            </a:r>
            <a:r>
              <a:rPr lang="fr-FR" sz="1600" b="1" i="1">
                <a:solidFill>
                  <a:srgbClr val="000000"/>
                </a:solidFill>
              </a:rPr>
              <a:t>: Una escalera en Wuppertal de 112 peldaños con los colores del arco iris.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Los peldaños fueron tipografiados por el artista, recogiendo algunos sentimientos y comportamientos que intervienen en las relaciones humanas.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Japón </a:t>
            </a:r>
            <a:r>
              <a:rPr lang="fr-FR" sz="1600" b="1" i="1">
                <a:solidFill>
                  <a:srgbClr val="000000"/>
                </a:solidFill>
              </a:rPr>
              <a:t>: Escalera de Kyoto que sirve de gradieríos para diversos eventos.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60363" y="6300788"/>
            <a:ext cx="9217025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Suiza</a:t>
            </a:r>
            <a:r>
              <a:rPr lang="fr-FR" sz="1600" b="1" i="1">
                <a:solidFill>
                  <a:srgbClr val="000000"/>
                </a:solidFill>
              </a:rPr>
              <a:t>: Escalera del Niesen, Alpes suizos. Paralela a la vía del funicular de acceso a la cumbre. Tiene 11.674 peldaños en 3km 499m de longitud, fue construída entre 1906 y 1910.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Únicamente accesible  para el mantenimiento de la vía y de la prueba deportiva anual.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( 56min. Es el record)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Italia </a:t>
            </a:r>
            <a:r>
              <a:rPr lang="fr-FR" sz="1600" b="1" i="1">
                <a:solidFill>
                  <a:srgbClr val="000000"/>
                </a:solidFill>
              </a:rPr>
              <a:t>: En Cerdeña, Capo caccia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La escalera del corzo (muy empinada), con 656 peldaños.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65028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Italia </a:t>
            </a:r>
            <a:r>
              <a:rPr lang="fr-FR" sz="1600" b="1" i="1">
                <a:solidFill>
                  <a:srgbClr val="000000"/>
                </a:solidFill>
              </a:rPr>
              <a:t>: Anacapri en la isla de Capri . Es la escalera fenicia de 800 peldaños,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Que antaño era ´la única comunicación entre Capri y Anacapri.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Francia </a:t>
            </a:r>
            <a:r>
              <a:rPr lang="fr-FR" sz="1600" b="1" i="1">
                <a:solidFill>
                  <a:srgbClr val="000000"/>
                </a:solidFill>
              </a:rPr>
              <a:t>: en Córcega. Escalera del Rey en Bonifacio 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Tallada en la roca calcárea, esta escalera cuenta con 187 peldaños con una inclinación de aproximadamente 45°.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6097588"/>
            <a:ext cx="9864725" cy="14620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Portugal</a:t>
            </a:r>
            <a:r>
              <a:rPr lang="fr-FR" sz="1600" b="1" i="1">
                <a:solidFill>
                  <a:srgbClr val="000000"/>
                </a:solidFill>
              </a:rPr>
              <a:t> : Quinta da Regaleira- Sintra 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Pozo iniciático de 27m de profundidad, que se introduce en la tierra, con 9 niveles, todos en escalera.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Usa </a:t>
            </a:r>
            <a:r>
              <a:rPr lang="fr-FR" sz="1600" b="1" i="1">
                <a:solidFill>
                  <a:srgbClr val="000000"/>
                </a:solidFill>
              </a:rPr>
              <a:t>: en California.  Baker Beach y su escalera de arena de 400 peldaños.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Uno de los tramos penosos del célebre « Escape from Alcatraz triathlon »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0" y="71438"/>
            <a:ext cx="7991475" cy="6156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Québec </a:t>
            </a:r>
            <a:r>
              <a:rPr lang="fr-FR" sz="1600" b="1" i="1">
                <a:solidFill>
                  <a:srgbClr val="000000"/>
                </a:solidFill>
              </a:rPr>
              <a:t>: En la ciudad de Québec. El trazado en escalera de 9km, con 1125 peldaños de subida y 445 peldaños de bajada.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Cada año tiene lugar el « superdesafío »: 30 escaleras  que comunican la Ciudad baja a la Ciudad alta con recorrido de 19 km y 3000 peldaños.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Malasia</a:t>
            </a:r>
            <a:r>
              <a:rPr lang="fr-FR" sz="1600" b="1" i="1">
                <a:solidFill>
                  <a:srgbClr val="000000"/>
                </a:solidFill>
              </a:rPr>
              <a:t>: Para alcanzar las grutas de Batu, los visitantes deben ascender por una escalera bastante empinada de 272 peldaños.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Thailandia</a:t>
            </a:r>
            <a:r>
              <a:rPr lang="fr-FR" b="1" i="1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00"/>
                </a:solidFill>
              </a:rPr>
              <a:t>: Una escalera de 300 peldaños, fechada en 1383, para alcanzar la colina sagrada Doi Suthep dominada por el monasterio más venerado del norte de Thailandia.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China</a:t>
            </a:r>
            <a:r>
              <a:rPr lang="fr-FR" sz="1600" b="1" i="1">
                <a:solidFill>
                  <a:srgbClr val="000000"/>
                </a:solidFill>
              </a:rPr>
              <a:t>: 4000 peldaños para alcanzar la cima del Pico del Loto,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el pico más alto (1.864m), de los 77 montes Huang shan.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todos esos montes existen escaleras por todas partes.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47700" y="6315075"/>
            <a:ext cx="8783638" cy="1246188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Con diferentes etapas...¡¡¡para los que están en forma!!!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Un teleférico existe para la primera parte de la subida.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9100" y="322263"/>
            <a:ext cx="8999538" cy="558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Camboya </a:t>
            </a:r>
            <a:r>
              <a:rPr lang="fr-FR" sz="1600" b="1" i="1">
                <a:solidFill>
                  <a:srgbClr val="000000"/>
                </a:solidFill>
              </a:rPr>
              <a:t>: Escalera de la Torre Central  de Angkor Vat.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No muchos peldaños, pero sí muy empinados (70%)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69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Québec</a:t>
            </a:r>
            <a:r>
              <a:rPr lang="fr-FR" sz="1600" b="1" i="1" u="sng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00"/>
                </a:solidFill>
              </a:rPr>
              <a:t>: Escalera  de Montmorency.   487 peldaños que llevan a las cataratas, 27m más altas que las del Niágara, aunque éstas son más anchas.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Cascadas heladas en invierno, que por la tarde se benefician de un hermoso juego de luces y contraluces.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Reino Unido </a:t>
            </a:r>
            <a:r>
              <a:rPr lang="fr-FR" sz="1600" b="1" i="1">
                <a:solidFill>
                  <a:srgbClr val="000000"/>
                </a:solidFill>
              </a:rPr>
              <a:t>: Isla de Santa Elena. La escalera de Jacob en Jamestown.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Cuenta con 699 peldaños con un ángulo de inclinación de más de 45°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Ecuador</a:t>
            </a:r>
            <a:r>
              <a:rPr lang="fr-FR">
                <a:solidFill>
                  <a:srgbClr val="000000"/>
                </a:solidFill>
              </a:rPr>
              <a:t>: En</a:t>
            </a:r>
            <a:r>
              <a:rPr lang="fr-FR" sz="1600" b="1" i="1">
                <a:solidFill>
                  <a:srgbClr val="000000"/>
                </a:solidFill>
              </a:rPr>
              <a:t> Baños una hora de subida para ver a la Virgen que domina la ciudad.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Marruecos</a:t>
            </a:r>
            <a:r>
              <a:rPr lang="fr-FR" b="1" i="1">
                <a:solidFill>
                  <a:srgbClr val="000000"/>
                </a:solidFill>
              </a:rPr>
              <a:t>: En</a:t>
            </a:r>
            <a:r>
              <a:rPr lang="fr-FR" sz="1600" b="1" i="1">
                <a:solidFill>
                  <a:srgbClr val="000000"/>
                </a:solidFill>
              </a:rPr>
              <a:t> Inimifri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" y="393700"/>
            <a:ext cx="9215438" cy="5437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647700" y="6315075"/>
            <a:ext cx="8783638" cy="1246188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 Muralla de China </a:t>
            </a:r>
            <a:r>
              <a:rPr lang="fr-FR" sz="1600" b="1" i="1">
                <a:solidFill>
                  <a:srgbClr val="000000"/>
                </a:solidFill>
              </a:rPr>
              <a:t> : La inevitable y sus interminables peldaños.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Su construcción costó la vida a 10 millones de obreros.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900" y="609600"/>
            <a:ext cx="9647238" cy="5510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 veces en pésimo estado, y sin embargo, recorridas por numerosos turistas.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Grecia</a:t>
            </a:r>
            <a:r>
              <a:rPr lang="fr-FR" sz="1600" b="1" i="1">
                <a:solidFill>
                  <a:srgbClr val="000000"/>
                </a:solidFill>
              </a:rPr>
              <a:t>: Isla de Santorini. Una escalera de 100 peldaños muy espaciados, antiguo sendero de mulas que daba servicio a la isla. Los más valientes hacen el recorrido a pie (sobre todo para bajar)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Japón </a:t>
            </a:r>
            <a:r>
              <a:rPr lang="fr-FR" b="1" i="1">
                <a:solidFill>
                  <a:srgbClr val="000000"/>
                </a:solidFill>
              </a:rPr>
              <a:t>:</a:t>
            </a:r>
            <a:r>
              <a:rPr lang="fr-FR" sz="1600" b="1" i="1">
                <a:solidFill>
                  <a:srgbClr val="000000"/>
                </a:solidFill>
              </a:rPr>
              <a:t> En la isla Awaji, Hyakudanen es un memorial creado en 1995 después de un terremoto de Kobé (unas 6.500 víctimas)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6313488"/>
            <a:ext cx="10080625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Thailandia </a:t>
            </a:r>
            <a:r>
              <a:rPr lang="fr-FR" sz="1600" b="1" i="1">
                <a:solidFill>
                  <a:srgbClr val="000000"/>
                </a:solidFill>
              </a:rPr>
              <a:t>: Para alcanzar el templo de Prachuap Khiri Khan, necesitaréis subir 395 escalones entre los monos, a veces agresivos, para disfrutar de una vista extraordinaria sobre la bahía.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Thailandia</a:t>
            </a:r>
            <a:r>
              <a:rPr lang="fr-FR" b="1" i="1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00"/>
                </a:solidFill>
              </a:rPr>
              <a:t>: En Bangkok Yal se encuentra el templo Wat Arun, de unos 300 años, decorado totalmente con cerámica y que cuenta con una escalera de sólo 82m de altura, pero extremadamente inclinada. ¡Hay que agarrarse fuerte!</a:t>
            </a: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Nepal</a:t>
            </a:r>
            <a:r>
              <a:rPr lang="fr-FR" sz="1600" b="1" i="1" u="sng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00"/>
                </a:solidFill>
              </a:rPr>
              <a:t>: Ghorepani de 2875 m os hará subir 3280 peldaños para una vista magnífica sobre la cadena de Annapurna.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54113" y="0"/>
            <a:ext cx="7620000" cy="609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China</a:t>
            </a:r>
            <a:r>
              <a:rPr lang="fr-FR" b="1" i="1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00"/>
                </a:solidFill>
              </a:rPr>
              <a:t>: El monte Taishan en la provincia de Shandong (la más célebre montaña sagrada de China). Se sube en 3 etapas: la última (« la escala del cielo») os hará subir 6.295 peldaños, para alcanzar la cima del monte sagrado.</a:t>
            </a: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China</a:t>
            </a:r>
            <a:r>
              <a:rPr lang="fr-FR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00"/>
                </a:solidFill>
              </a:rPr>
              <a:t>: Monte Wudang en la provincia de Hubei.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de 2 a 3h de subida, según la forma física de cada uno y cerca de 5.000 escalones.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Es  la cima de la cultura Taoísta.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6300788"/>
            <a:ext cx="10080625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Australia</a:t>
            </a:r>
            <a:r>
              <a:rPr lang="fr-FR" sz="1600" b="1" i="1">
                <a:solidFill>
                  <a:srgbClr val="000000"/>
                </a:solidFill>
              </a:rPr>
              <a:t> : El Giant stairway (« Escalera gigante ») de Katoomba en las Blues Mountains.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Un recorrido de 900 peldaños para marchistas confirmados, con una bella vista sobre las Tres Hermanas (The Sisters Three)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8900"/>
            <a:ext cx="10080625" cy="779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S</a:t>
            </a:r>
            <a:r>
              <a:rPr lang="fr-FR" sz="1600" b="1" i="1" u="sng">
                <a:solidFill>
                  <a:srgbClr val="000000"/>
                </a:solidFill>
              </a:rPr>
              <a:t>ri Lanka </a:t>
            </a:r>
            <a:r>
              <a:rPr lang="fr-FR" sz="1600" b="1" i="1">
                <a:solidFill>
                  <a:srgbClr val="000000"/>
                </a:solidFill>
              </a:rPr>
              <a:t>:  En Minhintale . Para alcanzar el gran Buda, hay que subir </a:t>
            </a:r>
            <a:r>
              <a:rPr lang="fr-FR" b="1" i="1">
                <a:solidFill>
                  <a:srgbClr val="000000"/>
                </a:solidFill>
              </a:rPr>
              <a:t>1840 escalones.</a:t>
            </a:r>
            <a:r>
              <a:rPr lang="fr-FR"/>
              <a:t> </a:t>
            </a: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 la derecha está la Roca de la Meditación.</a:t>
            </a: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576263" y="6156325"/>
            <a:ext cx="8783637" cy="1246188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Sri Lanka </a:t>
            </a:r>
            <a:r>
              <a:rPr lang="fr-FR" sz="1600" b="1" i="1">
                <a:solidFill>
                  <a:srgbClr val="000000"/>
                </a:solidFill>
              </a:rPr>
              <a:t>: Sigiriya... La Roca del León en la cual subsisten, en la cima, las ruinas de una ciudadela datada en el siglo V...Total de peldaños: 800, siendo los últimos 250 los más duros.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Muchos abandonan la subida a causa del vértigo producido por los peldaños sobre el vacío...Mire los « empujadores » al inicio y los grandes nidos de abejas negras sobre las paredes.</a:t>
            </a: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Austria</a:t>
            </a:r>
            <a:r>
              <a:rPr lang="fr-FR" sz="1600" b="1" i="1">
                <a:solidFill>
                  <a:srgbClr val="000000"/>
                </a:solidFill>
              </a:rPr>
              <a:t>: Para alcanzar la cima del Schlossberg en Graz de 123m, tendréis que recorrer los 260 peldaños y visitar la torre del Reloj y el Pozo del Turco de 98m de profundidad.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40763" y="7199313"/>
            <a:ext cx="360362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Hawai </a:t>
            </a:r>
            <a:r>
              <a:rPr lang="fr-FR" b="1" i="1">
                <a:solidFill>
                  <a:srgbClr val="000000"/>
                </a:solidFill>
              </a:rPr>
              <a:t>: </a:t>
            </a:r>
            <a:r>
              <a:rPr lang="fr-FR" sz="1600" b="1" i="1">
                <a:solidFill>
                  <a:srgbClr val="000000"/>
                </a:solidFill>
              </a:rPr>
              <a:t>La escalera del Paraíso Haiku y sus 3.922 peldaños en la isla de Oahu.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Más allá está cerrada al público.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79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87338"/>
            <a:ext cx="8999538" cy="5651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Alemania</a:t>
            </a:r>
            <a:r>
              <a:rPr lang="fr-FR" sz="1600" b="1" i="1">
                <a:solidFill>
                  <a:srgbClr val="000000"/>
                </a:solidFill>
              </a:rPr>
              <a:t>: Las escaleras Elbsandsteingebirge en Dresde.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487 peldaños, datando del siglo XIII.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Perú</a:t>
            </a:r>
            <a:r>
              <a:rPr lang="fr-FR" sz="1600" b="1" i="1">
                <a:solidFill>
                  <a:srgbClr val="000000"/>
                </a:solidFill>
              </a:rPr>
              <a:t>: Para ver la ciudad de Machu Picchu , tendréis que subir los 1.700 peldaños del monte Machu-Picchu, más o menos regulares. El tríptico turístico anuncia 2 horas de ascensión, o….</a:t>
            </a: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11300" y="7378700"/>
            <a:ext cx="360363" cy="360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763" y="287338"/>
            <a:ext cx="8628062" cy="5894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6300788"/>
            <a:ext cx="10080625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Perú</a:t>
            </a:r>
            <a:r>
              <a:rPr lang="fr-FR" sz="1600" b="1" i="1">
                <a:solidFill>
                  <a:srgbClr val="000000"/>
                </a:solidFill>
              </a:rPr>
              <a:t>: … o recorrer el centenar de peldaños muy desgastados e irregulares del monte  Wayna Picchu. ¡¡¡Un verdadero peligro!!!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8463" y="7199313"/>
            <a:ext cx="360362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India</a:t>
            </a:r>
            <a:r>
              <a:rPr lang="fr-FR" sz="1600" b="1" i="1">
                <a:solidFill>
                  <a:srgbClr val="000000"/>
                </a:solidFill>
              </a:rPr>
              <a:t> : Chand Baori  (Estado de Rajhastan). Son  3.500 peldaños en 13 niveles.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Colombia </a:t>
            </a:r>
            <a:r>
              <a:rPr lang="fr-FR" sz="1600" b="1" i="1">
                <a:solidFill>
                  <a:srgbClr val="000000"/>
                </a:solidFill>
              </a:rPr>
              <a:t>: El Peñón de Guatapé . Hay que superar 702 peldaños para alcanzar la cima a 200 metros de altura.</a:t>
            </a:r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España</a:t>
            </a:r>
            <a:r>
              <a:rPr lang="fr-FR" sz="1600" b="1" i="1">
                <a:solidFill>
                  <a:srgbClr val="000000"/>
                </a:solidFill>
              </a:rPr>
              <a:t>: Escalera del siglo X en San Juan de Gaztelugatxe. Bermeo (Vizcaya).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237 peldaños muy espaciados.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69325" y="7199313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China</a:t>
            </a:r>
            <a:r>
              <a:rPr lang="fr-FR" sz="1600" b="1" i="1">
                <a:solidFill>
                  <a:srgbClr val="000000"/>
                </a:solidFill>
              </a:rPr>
              <a:t> : La escalera de la Montaña Taihang. Tendréis que firmar una declaración estipulando que tenéis menos de 60 años y no padecéis problemas cardíacos o pulmonares, para ascender.</a:t>
            </a: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Ucrania</a:t>
            </a:r>
            <a:r>
              <a:rPr lang="fr-FR" sz="1600" b="1" i="1">
                <a:solidFill>
                  <a:srgbClr val="000000"/>
                </a:solidFill>
              </a:rPr>
              <a:t>: Escalera  del Potemkine en Odessa.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192 peldaños con 10 rellanos intermedios.</a:t>
            </a: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>
                <a:solidFill>
                  <a:srgbClr val="000000"/>
                </a:solidFill>
              </a:rPr>
              <a:t>Bélgica</a:t>
            </a:r>
            <a:r>
              <a:rPr lang="fr-FR" sz="1600" b="1" i="1">
                <a:solidFill>
                  <a:srgbClr val="000000"/>
                </a:solidFill>
              </a:rPr>
              <a:t>: La escalera de la montaña del  Bueren en Lieja.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Hay que subir 398 peldaños para superar un desnivel  del 28 % .</a:t>
            </a: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71438"/>
            <a:ext cx="8783638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6625" y="66246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0488"/>
            <a:ext cx="10080625" cy="7794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647700" y="6300788"/>
            <a:ext cx="8783638" cy="1246187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 u="sng"/>
              <a:t>China</a:t>
            </a:r>
            <a:r>
              <a:rPr lang="fr-FR" b="1" i="1"/>
              <a:t> : Monte </a:t>
            </a:r>
            <a:r>
              <a:rPr lang="fr-FR" sz="1600" b="1" i="1"/>
              <a:t>Tianmen, Zhangjiajie</a:t>
            </a:r>
            <a:r>
              <a:rPr lang="es-ES"/>
              <a:t>, </a:t>
            </a:r>
            <a:r>
              <a:rPr lang="fr-FR" sz="1600" b="1" i="1"/>
              <a:t>en el Noroeste de la provincia Hunan con  999 peldaños. El ojo del arco tiene una altura libre de 131,50 metros.</a:t>
            </a:r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215900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1840" y="6516141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defTabSz="1007943" hangingPunct="1">
              <a:lnSpc>
                <a:spcPct val="100000"/>
              </a:lnSpc>
              <a:buClrTx/>
              <a:buSzTx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67993"/>
            <a:ext cx="9744604" cy="722368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defTabSz="1007943" hangingPunct="1">
              <a:lnSpc>
                <a:spcPct val="100000"/>
              </a:lnSpc>
              <a:buClrTx/>
              <a:buSzTx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335986"/>
            <a:ext cx="9408583" cy="688770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defTabSz="1007943" hangingPunct="1">
              <a:lnSpc>
                <a:spcPct val="100000"/>
              </a:lnSpc>
              <a:buClrTx/>
              <a:buSzTx/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2435895"/>
            <a:ext cx="336021" cy="335986"/>
          </a:xfrm>
          <a:prstGeom prst="rect">
            <a:avLst/>
          </a:prstGeom>
          <a:noFill/>
        </p:spPr>
        <p:txBody>
          <a:bodyPr lIns="100783" tIns="50392" rIns="100783" bIns="50392"/>
          <a:lstStyle/>
          <a:p>
            <a:pPr defTabSz="1007943" hangingPunct="1">
              <a:lnSpc>
                <a:spcPct val="100000"/>
              </a:lnSpc>
              <a:buClrTx/>
              <a:buSzTx/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0182" y="6383726"/>
            <a:ext cx="4202011" cy="60197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047740"/>
            <a:ext cx="10080625" cy="30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3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203" y="5039784"/>
            <a:ext cx="2800174" cy="1245946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855878"/>
            <a:ext cx="1176073" cy="37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endParaRPr lang="es-ES" dirty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544345" y="3695843"/>
          <a:ext cx="3528219" cy="1698405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92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7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8062" y="3191863"/>
            <a:ext cx="3528219" cy="37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44345" y="3191863"/>
            <a:ext cx="3528219" cy="37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08062" y="3695841"/>
          <a:ext cx="3528219" cy="1683344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72042" y="755967"/>
            <a:ext cx="8736542" cy="142793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8010" y="2603889"/>
            <a:ext cx="10080625" cy="37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ALERAS IMPRESIONANTES DEL MUNDO.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ESCALERAS IMPRESIONANTES DEL MUNDO.</Template>
  <TotalTime>2</TotalTime>
  <Words>642</Words>
  <Application>Microsoft Office PowerPoint</Application>
  <PresentationFormat>Personalizado</PresentationFormat>
  <Paragraphs>150</Paragraphs>
  <Slides>47</Slides>
  <Notes>46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Arial</vt:lpstr>
      <vt:lpstr>Times New Roman</vt:lpstr>
      <vt:lpstr>Arial Unicode MS</vt:lpstr>
      <vt:lpstr>ESCALERAS IMPRESIONANTES DEL MUNDO.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cp:lastPrinted>1601-01-01T00:00:00Z</cp:lastPrinted>
  <dcterms:created xsi:type="dcterms:W3CDTF">2014-08-29T13:30:20Z</dcterms:created>
  <dcterms:modified xsi:type="dcterms:W3CDTF">2014-08-29T13:32:33Z</dcterms:modified>
</cp:coreProperties>
</file>