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7" r:id="rId3"/>
    <p:sldId id="257" r:id="rId4"/>
    <p:sldId id="258" r:id="rId5"/>
    <p:sldId id="259" r:id="rId6"/>
    <p:sldId id="260" r:id="rId7"/>
    <p:sldId id="263" r:id="rId8"/>
    <p:sldId id="265" r:id="rId9"/>
    <p:sldId id="267" r:id="rId10"/>
    <p:sldId id="268" r:id="rId11"/>
    <p:sldId id="270" r:id="rId12"/>
    <p:sldId id="271" r:id="rId13"/>
    <p:sldId id="256" r:id="rId14"/>
    <p:sldId id="272" r:id="rId15"/>
    <p:sldId id="274" r:id="rId16"/>
    <p:sldId id="275" r:id="rId17"/>
    <p:sldId id="319" r:id="rId18"/>
    <p:sldId id="276" r:id="rId19"/>
    <p:sldId id="298" r:id="rId20"/>
    <p:sldId id="299" r:id="rId21"/>
    <p:sldId id="281" r:id="rId22"/>
    <p:sldId id="283" r:id="rId23"/>
    <p:sldId id="284" r:id="rId24"/>
    <p:sldId id="328" r:id="rId25"/>
    <p:sldId id="286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300" r:id="rId35"/>
    <p:sldId id="301" r:id="rId36"/>
    <p:sldId id="322" r:id="rId37"/>
    <p:sldId id="302" r:id="rId38"/>
    <p:sldId id="304" r:id="rId39"/>
    <p:sldId id="305" r:id="rId40"/>
    <p:sldId id="306" r:id="rId41"/>
    <p:sldId id="307" r:id="rId42"/>
    <p:sldId id="309" r:id="rId43"/>
    <p:sldId id="311" r:id="rId44"/>
    <p:sldId id="313" r:id="rId45"/>
    <p:sldId id="314" r:id="rId46"/>
    <p:sldId id="315" r:id="rId47"/>
    <p:sldId id="316" r:id="rId48"/>
    <p:sldId id="317" r:id="rId49"/>
    <p:sldId id="325" r:id="rId50"/>
    <p:sldId id="330" r:id="rId51"/>
    <p:sldId id="326" r:id="rId52"/>
    <p:sldId id="331" r:id="rId53"/>
    <p:sldId id="332" r:id="rId5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5pPr>
    <a:lvl6pPr marL="2286000" algn="l" defTabSz="914400" rtl="0" eaLnBrk="1" latinLnBrk="0" hangingPunct="1"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6pPr>
    <a:lvl7pPr marL="2743200" algn="l" defTabSz="914400" rtl="0" eaLnBrk="1" latinLnBrk="0" hangingPunct="1"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7pPr>
    <a:lvl8pPr marL="3200400" algn="l" defTabSz="914400" rtl="0" eaLnBrk="1" latinLnBrk="0" hangingPunct="1"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8pPr>
    <a:lvl9pPr marL="3657600" algn="l" defTabSz="914400" rtl="0" eaLnBrk="1" latinLnBrk="0" hangingPunct="1">
      <a:defRPr sz="2400" i="1" kern="1200">
        <a:solidFill>
          <a:schemeClr val="tx1"/>
        </a:solidFill>
        <a:latin typeface="Mistral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b0i4aoCTfbkC5VcczbJtA" hashData="TI6kXdg6PzeR2PxHvqHSjV8Pjk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1"/>
    <p:penClr>
      <a:srgbClr val="FF0000"/>
    </p:penClr>
  </p:showPr>
  <p:clrMru>
    <a:srgbClr val="FFFF66"/>
    <a:srgbClr val="E68D16"/>
    <a:srgbClr val="D2F381"/>
    <a:srgbClr val="CC6600"/>
    <a:srgbClr val="5F5F5F"/>
    <a:srgbClr val="FF9900"/>
    <a:srgbClr val="333333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5647" autoAdjust="0"/>
    <p:restoredTop sz="94664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C5C19C-B870-44F1-876F-04436F340C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8D25A-50A9-43DA-8FBF-44E8173FDB9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492F1-7F68-490B-B12C-485D341AA22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3D919-256B-41DC-8A41-700D4394F5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3A823-8BEE-4677-819D-DAA0B2D8AEE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E8D67-B9BF-4E06-B33C-DC43397970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478FD-C9A3-4320-BCB0-76DBFF2E04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FBF250-5DB6-44BB-AC00-60FCDB5B68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3952E-29CC-4688-B29D-0BF958F797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8462CE-F7A4-46D7-9834-73764254BB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45D01-21AA-4AE0-819F-4305B61D5E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latin typeface="+mn-lt"/>
              </a:defRPr>
            </a:lvl1pPr>
          </a:lstStyle>
          <a:p>
            <a:fld id="{E38AF2B7-6C65-4A6C-9EA1-9CA5FFBF7F1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over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ontañesuc.chimberosa.wav">
            <a:hlinkClick r:id="" action="ppaction://media"/>
          </p:cNvPr>
          <p:cNvPicPr>
            <a:picLocks noRot="1" noChangeAspect="1"/>
          </p:cNvPicPr>
          <p:nvPr>
            <a:wavAudioFile r:embed="rId1" name="montañesuc.chimberosa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76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9277" name="Picture 13" descr="338px-Escudo_de_Cantabri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836613"/>
            <a:ext cx="935038" cy="1584325"/>
          </a:xfrm>
          <a:prstGeom prst="rect">
            <a:avLst/>
          </a:prstGeom>
          <a:noFill/>
        </p:spPr>
      </p:pic>
      <p:sp>
        <p:nvSpPr>
          <p:cNvPr id="139278" name="Rectangle 14"/>
          <p:cNvSpPr>
            <a:spLocks noChangeArrowheads="1"/>
          </p:cNvSpPr>
          <p:nvPr/>
        </p:nvSpPr>
        <p:spPr bwMode="auto">
          <a:xfrm>
            <a:off x="0" y="0"/>
            <a:ext cx="8640763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</a:t>
            </a:r>
            <a: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  <a:t>ENTRE LA MAR Y LA MONTAÑA</a:t>
            </a:r>
            <a:b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3600" b="1" i="0" dirty="0">
                <a:solidFill>
                  <a:schemeClr val="bg1"/>
                </a:solidFill>
                <a:latin typeface="Arial Black" pitchFamily="34" charset="0"/>
              </a:rPr>
              <a:t>   ENTRE LA MAR Y LA MONTAÑA</a:t>
            </a:r>
            <a:r>
              <a:rPr lang="es-ES" sz="6000" b="1" i="0" dirty="0">
                <a:solidFill>
                  <a:srgbClr val="FFFF0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139279" name="Rectangle 15"/>
          <p:cNvSpPr>
            <a:spLocks noChangeArrowheads="1"/>
          </p:cNvSpPr>
          <p:nvPr/>
        </p:nvSpPr>
        <p:spPr bwMode="auto">
          <a:xfrm>
            <a:off x="1979613" y="836613"/>
            <a:ext cx="4967287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anchor="b" anchorCtr="1"/>
          <a:lstStyle/>
          <a:p>
            <a:r>
              <a:rPr lang="es-ES_tradnl" sz="6600" b="1" i="0" dirty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es-ES" sz="4400" b="1" i="0" dirty="0">
                <a:solidFill>
                  <a:schemeClr val="bg1"/>
                </a:solidFill>
                <a:latin typeface="Arial Black" pitchFamily="34" charset="0"/>
              </a:rPr>
              <a:t>CANTABRIA</a:t>
            </a:r>
            <a:r>
              <a:rPr lang="es-ES" sz="4400" b="1" i="0" dirty="0">
                <a:solidFill>
                  <a:srgbClr val="FFFF00"/>
                </a:solidFill>
                <a:latin typeface="Arial Black" pitchFamily="34" charset="0"/>
              </a:rPr>
              <a:t> </a:t>
            </a:r>
          </a:p>
        </p:txBody>
      </p:sp>
      <p:pic>
        <p:nvPicPr>
          <p:cNvPr id="4" name="3 Imagen" descr="cantabria[1]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19925" y="3500438"/>
            <a:ext cx="18732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81" name="Rectangle 17"/>
          <p:cNvSpPr>
            <a:spLocks noChangeArrowheads="1"/>
          </p:cNvSpPr>
          <p:nvPr/>
        </p:nvSpPr>
        <p:spPr bwMode="auto">
          <a:xfrm>
            <a:off x="395288" y="5992813"/>
            <a:ext cx="82804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s-ES" sz="2000" b="1" i="0">
                <a:solidFill>
                  <a:srgbClr val="0944FF"/>
                </a:solidFill>
                <a:latin typeface="Arial Black" pitchFamily="34" charset="0"/>
              </a:rPr>
              <a:t>NO USES EL RATON Y CONECTA LOS ALTAVOCES</a:t>
            </a:r>
            <a:r>
              <a:rPr lang="es-ES" sz="2800" b="1" i="0">
                <a:solidFill>
                  <a:schemeClr val="bg1"/>
                </a:solidFill>
                <a:latin typeface="Arial" charset="0"/>
              </a:rPr>
              <a:t> </a:t>
            </a:r>
            <a:endParaRPr lang="es-ES" sz="4400" i="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 advTm="19376">
    <p:sndAc>
      <p:stSnd>
        <p:snd r:embed="rId1" name="montañesuc.chimber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21" dur="1000" fill="hold"/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90"/>
                            </p:stCondLst>
                            <p:childTnLst>
                              <p:par>
                                <p:cTn id="23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animMotion origin="layout" path="M 3.61111E-6 -2.96296E-6 C 0.06892 -2.96296E-6 0.125 0.02454 0.125 0.05672 C 0.125 0.0882 0.06892 0.11551 3.61111E-6 0.11551 C -0.0691 0.11551 -0.125 0.0882 -0.125 0.05672 C -0.125 0.02454 -0.0691 -2.96296E-6 0.00989 0.0132 " pathEditMode="relative" rAng="0" ptsTypes="fffff">
                                      <p:cBhvr>
                                        <p:cTn id="24" dur="1000" fill="hold"/>
                                        <p:tgtEl>
                                          <p:spTgt spid="139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 showWhenStopped="0">
                <p:cTn id="3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39278" grpId="0"/>
      <p:bldP spid="139279" grpId="0"/>
      <p:bldP spid="13928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6" name="Picture 4" descr="Arredo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203575" y="6092825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ARREDONDO</a:t>
            </a:r>
          </a:p>
        </p:txBody>
      </p:sp>
    </p:spTree>
  </p:cSld>
  <p:clrMapOvr>
    <a:masterClrMapping/>
  </p:clrMapOvr>
  <p:transition spd="slow" advClick="0" advTm="5625">
    <p:cover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00" name="Picture 4" descr="Astill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635375" y="609282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ASTILLERO</a:t>
            </a:r>
          </a:p>
        </p:txBody>
      </p:sp>
    </p:spTree>
  </p:cSld>
  <p:clrMapOvr>
    <a:masterClrMapping/>
  </p:clrMapOvr>
  <p:transition spd="slow" advClick="0" advTm="5437"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4" name="Picture 4" descr="Bahia de Santand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0" y="61658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BAHIA DE SANTANDER</a:t>
            </a:r>
          </a:p>
        </p:txBody>
      </p:sp>
    </p:spTree>
  </p:cSld>
  <p:clrMapOvr>
    <a:masterClrMapping/>
  </p:clrMapOvr>
  <p:transition spd="slow" advClick="0" advTm="5250">
    <p:cover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8" name="Picture 4" descr="Balcón en Santilla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6775" cy="7418388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300788" y="5589588"/>
            <a:ext cx="3240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FLORES EN SANTILLANA</a:t>
            </a:r>
          </a:p>
        </p:txBody>
      </p:sp>
    </p:spTree>
  </p:cSld>
  <p:clrMapOvr>
    <a:masterClrMapping/>
  </p:clrMapOvr>
  <p:transition spd="slow" advClick="0" advTm="4609"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20" name="Picture 4" descr="Barcena Mayor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732588" y="5013325"/>
            <a:ext cx="21605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BARCENA MAYOR</a:t>
            </a:r>
          </a:p>
        </p:txBody>
      </p:sp>
    </p:spTree>
  </p:cSld>
  <p:clrMapOvr>
    <a:masterClrMapping/>
  </p:clrMapOvr>
  <p:transition spd="slow" advClick="0" advTm="5515">
    <p:cover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8" name="Picture 4" descr="Barcena Mayor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516688" y="5661025"/>
            <a:ext cx="26273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BARCENA MAYOR</a:t>
            </a:r>
          </a:p>
        </p:txBody>
      </p:sp>
    </p:spTree>
  </p:cSld>
  <p:clrMapOvr>
    <a:masterClrMapping/>
  </p:clrMapOvr>
  <p:transition spd="slow" advClick="0" advTm="5266">
    <p:cover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6" name="Picture 4" descr="Carmo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68313" y="6021388"/>
            <a:ext cx="3743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CARMONA</a:t>
            </a:r>
          </a:p>
        </p:txBody>
      </p:sp>
    </p:spTree>
  </p:cSld>
  <p:clrMapOvr>
    <a:masterClrMapping/>
  </p:clrMapOvr>
  <p:transition spd="slow" advClick="0" advTm="5016">
    <p:cover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40" name="Picture 4" descr="Carmon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CARMONA</a:t>
            </a:r>
          </a:p>
        </p:txBody>
      </p:sp>
    </p:spTree>
  </p:cSld>
  <p:clrMapOvr>
    <a:masterClrMapping/>
  </p:clrMapOvr>
  <p:transition spd="slow" advClick="0" advTm="5188">
    <p:cover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8" name="Picture 4" descr="Castro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79388" y="6021388"/>
            <a:ext cx="8964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CASTRO URDIALES</a:t>
            </a:r>
          </a:p>
        </p:txBody>
      </p:sp>
    </p:spTree>
  </p:cSld>
  <p:clrMapOvr>
    <a:masterClrMapping/>
  </p:clrMapOvr>
  <p:transition spd="slow" advClick="0" advTm="5203">
    <p:cover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2" name="Picture 4" descr="Castro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0" y="5949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CASTRO URDIALES</a:t>
            </a:r>
          </a:p>
        </p:txBody>
      </p:sp>
    </p:spTree>
  </p:cSld>
  <p:clrMapOvr>
    <a:masterClrMapping/>
  </p:clrMapOvr>
  <p:transition spd="slow" advClick="0" advTm="4297">
    <p:cover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2" name="Picture 4" descr="AMPUERO eNCIERR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0" y="60213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AMPUERO</a:t>
            </a:r>
          </a:p>
        </p:txBody>
      </p:sp>
    </p:spTree>
  </p:cSld>
  <p:clrMapOvr>
    <a:masterClrMapping/>
  </p:clrMapOvr>
  <p:transition spd="slow" advClick="0" advTm="4500"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6" name="Picture 4" descr="Castro Urdi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867400" y="6021388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CASTRO URDIALES</a:t>
            </a:r>
          </a:p>
        </p:txBody>
      </p:sp>
    </p:spTree>
  </p:cSld>
  <p:clrMapOvr>
    <a:masterClrMapping/>
  </p:clrMapOvr>
  <p:transition spd="slow" advClick="0" advTm="5188">
    <p:cover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4" name="Picture 4" descr="Colegi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397875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6237288"/>
            <a:ext cx="10188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SANTILLANA</a:t>
            </a:r>
            <a:r>
              <a:rPr lang="es-ES" sz="1400">
                <a:solidFill>
                  <a:srgbClr val="FFFF00"/>
                </a:solidFill>
                <a:latin typeface="Algerian" pitchFamily="82" charset="0"/>
              </a:rPr>
              <a:t>(COLEGIATA)</a:t>
            </a:r>
            <a:endParaRPr lang="es-ES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4187">
    <p:cover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8" name="Picture 4" descr="Colind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10367963" cy="7029450"/>
          </a:xfrm>
          <a:prstGeom prst="rect">
            <a:avLst/>
          </a:prstGeom>
          <a:noFill/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539750" y="6021388"/>
            <a:ext cx="7993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COLINDRES</a:t>
            </a:r>
          </a:p>
        </p:txBody>
      </p:sp>
    </p:spTree>
  </p:cSld>
  <p:clrMapOvr>
    <a:masterClrMapping/>
  </p:clrMapOvr>
  <p:transition spd="slow" advClick="0" advTm="5312">
    <p:cover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8788" name="Picture 4" descr="Torrelavega(desde Sierrallana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18791" name="Text Box 7"/>
          <p:cNvSpPr txBox="1">
            <a:spLocks noChangeArrowheads="1"/>
          </p:cNvSpPr>
          <p:nvPr/>
        </p:nvSpPr>
        <p:spPr bwMode="auto">
          <a:xfrm>
            <a:off x="0" y="6165850"/>
            <a:ext cx="2987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TORRELAVEGA</a:t>
            </a:r>
          </a:p>
        </p:txBody>
      </p:sp>
    </p:spTree>
  </p:cSld>
  <p:clrMapOvr>
    <a:masterClrMapping/>
  </p:clrMapOvr>
  <p:transition spd="slow" advClick="0" advTm="4625">
    <p:cover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2" name="Picture 4" descr="Colindres Puer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57000" cy="68580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60213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COLINDRES</a:t>
            </a:r>
          </a:p>
        </p:txBody>
      </p:sp>
    </p:spTree>
  </p:cSld>
  <p:clrMapOvr>
    <a:masterClrMapping/>
  </p:clrMapOvr>
  <p:transition spd="slow" advClick="0" advTm="5328">
    <p:cover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8" name="Picture 4" descr="Comilla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46888"/>
          </a:xfrm>
          <a:noFill/>
          <a:ln/>
        </p:spPr>
      </p:pic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395288" y="5876925"/>
            <a:ext cx="8424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COMILLAS</a:t>
            </a:r>
          </a:p>
        </p:txBody>
      </p:sp>
    </p:spTree>
  </p:cSld>
  <p:clrMapOvr>
    <a:masterClrMapping/>
  </p:clrMapOvr>
  <p:transition spd="slow" advClick="0" advTm="5625">
    <p:cover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6" name="Picture 4" descr="Comillas 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179388" y="6021388"/>
            <a:ext cx="8713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COMILLAS</a:t>
            </a:r>
          </a:p>
        </p:txBody>
      </p:sp>
    </p:spTree>
  </p:cSld>
  <p:clrMapOvr>
    <a:masterClrMapping/>
  </p:clrMapOvr>
  <p:transition spd="slow" advClick="0" advTm="5360">
    <p:cover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5" name="Picture 7" descr="Comillas Caprich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3813"/>
            <a:ext cx="9144000" cy="6834187"/>
          </a:xfrm>
          <a:noFill/>
          <a:ln/>
        </p:spPr>
      </p:pic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79388" y="5949950"/>
            <a:ext cx="8785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COMILLAS</a:t>
            </a:r>
          </a:p>
        </p:txBody>
      </p:sp>
    </p:spTree>
  </p:cSld>
  <p:clrMapOvr>
    <a:masterClrMapping/>
  </p:clrMapOvr>
  <p:transition spd="slow" advClick="0" advTm="5656">
    <p:cover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7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706" name="Picture 10" descr="entrada_fuente_cach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1331913" y="5949950"/>
            <a:ext cx="7812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latin typeface="Algerian" pitchFamily="82" charset="0"/>
              </a:rPr>
              <a:t>SANTANDER</a:t>
            </a:r>
          </a:p>
        </p:txBody>
      </p:sp>
    </p:spTree>
  </p:cSld>
  <p:clrMapOvr>
    <a:masterClrMapping/>
  </p:clrMapOvr>
  <p:transition spd="slow" advClick="0" advTm="5688">
    <p:cover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4" name="Picture 4" descr="Faro de Suance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504363" cy="6858000"/>
          </a:xfrm>
          <a:noFill/>
          <a:ln/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6659563" y="5013325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SUANCES </a:t>
            </a:r>
            <a:r>
              <a:rPr lang="es-ES" sz="1400">
                <a:solidFill>
                  <a:srgbClr val="FFFF00"/>
                </a:solidFill>
                <a:latin typeface="Algerian" pitchFamily="82" charset="0"/>
              </a:rPr>
              <a:t>(FARO)</a:t>
            </a:r>
            <a:endParaRPr lang="es-ES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4563">
    <p:cover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5" name="Picture 7" descr="Jardines de Piqu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6" name="Text Box 8"/>
          <p:cNvSpPr txBox="1">
            <a:spLocks noChangeArrowheads="1"/>
          </p:cNvSpPr>
          <p:nvPr/>
        </p:nvSpPr>
        <p:spPr bwMode="auto">
          <a:xfrm>
            <a:off x="179388" y="5805488"/>
            <a:ext cx="8964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SANTANDER</a:t>
            </a:r>
            <a:r>
              <a:rPr lang="es-ES" sz="1400">
                <a:solidFill>
                  <a:srgbClr val="FFFF00"/>
                </a:solidFill>
                <a:latin typeface="Algerian" pitchFamily="82" charset="0"/>
              </a:rPr>
              <a:t>(PIQUIO)</a:t>
            </a:r>
            <a:endParaRPr lang="es-ES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Tm="5344">
    <p:sndAc>
      <p:stSnd loop="1">
        <p:snd r:embed="rId2" name="Jorge Sepúlveda - Santander(1) (2)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2" name="Picture 4" descr="La Madalen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94825" cy="6858000"/>
          </a:xfrm>
          <a:noFill/>
          <a:ln/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-180975" y="6165850"/>
            <a:ext cx="9145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LA MAGDALENA</a:t>
            </a:r>
          </a:p>
        </p:txBody>
      </p:sp>
    </p:spTree>
  </p:cSld>
  <p:clrMapOvr>
    <a:masterClrMapping/>
  </p:clrMapOvr>
  <p:transition spd="slow" advClick="0" advTm="4078">
    <p:cover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51" name="Picture 11" descr="Laredo 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1913"/>
            <a:ext cx="9144000" cy="6796087"/>
          </a:xfrm>
          <a:noFill/>
          <a:ln/>
        </p:spPr>
      </p:pic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179388" y="5013325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LAREDO</a:t>
            </a:r>
          </a:p>
        </p:txBody>
      </p:sp>
    </p:spTree>
  </p:cSld>
  <p:clrMapOvr>
    <a:masterClrMapping/>
  </p:clrMapOvr>
  <p:transition spd="slow" advClick="0" advTm="5234">
    <p:cover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8" name="Picture 4" descr="Lared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250825" y="6092825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LAREDO</a:t>
            </a:r>
          </a:p>
        </p:txBody>
      </p:sp>
    </p:spTree>
  </p:cSld>
  <p:clrMapOvr>
    <a:masterClrMapping/>
  </p:clrMapOvr>
  <p:transition spd="slow" advClick="0" advTm="5203">
    <p:cover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2" name="Picture 4" descr="Lierganes 2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LIERGANES</a:t>
            </a:r>
          </a:p>
        </p:txBody>
      </p:sp>
    </p:spTree>
  </p:cSld>
  <p:clrMapOvr>
    <a:masterClrMapping/>
  </p:clrMapOvr>
  <p:transition spd="slow" advClick="0" advTm="4235">
    <p:cover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6" name="Picture 4" descr="Liergane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94825" cy="7334250"/>
          </a:xfrm>
          <a:noFill/>
          <a:ln/>
        </p:spPr>
      </p:pic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1258888" y="5949950"/>
            <a:ext cx="475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LIERGANES</a:t>
            </a:r>
          </a:p>
        </p:txBody>
      </p:sp>
    </p:spTree>
  </p:cSld>
  <p:clrMapOvr>
    <a:masterClrMapping/>
  </p:clrMapOvr>
  <p:transition spd="slow" advClick="0" advTm="4438">
    <p:cover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40" name="Picture 4" descr="Los Corrales de Bueln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3388" cy="6858000"/>
          </a:xfrm>
          <a:noFill/>
          <a:ln/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0" y="5949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LOS CORRALES DE BUELNA</a:t>
            </a:r>
          </a:p>
        </p:txBody>
      </p:sp>
    </p:spTree>
  </p:cSld>
  <p:clrMapOvr>
    <a:masterClrMapping/>
  </p:clrMapOvr>
  <p:transition spd="slow" advClick="0" advTm="5406">
    <p:cover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7" name="Picture 7" descr="Ntra Sra de Muslera Guarniz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179388" y="6021388"/>
            <a:ext cx="8713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latin typeface="Algerian" pitchFamily="82" charset="0"/>
              </a:rPr>
              <a:t>GUARNIZO</a:t>
            </a:r>
            <a:r>
              <a:rPr lang="es-ES" sz="1400">
                <a:latin typeface="Algerian" pitchFamily="82" charset="0"/>
              </a:rPr>
              <a:t>(NTRA SRA DE MUSLERA)</a:t>
            </a:r>
            <a:endParaRPr lang="es-ES"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344">
    <p:cover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02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2001" name="Picture 17" descr="Pedreña 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42004" name="Text Box 20"/>
          <p:cNvSpPr txBox="1">
            <a:spLocks noChangeArrowheads="1"/>
          </p:cNvSpPr>
          <p:nvPr/>
        </p:nvSpPr>
        <p:spPr bwMode="auto">
          <a:xfrm>
            <a:off x="179388" y="6021388"/>
            <a:ext cx="8785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SOMO</a:t>
            </a:r>
          </a:p>
        </p:txBody>
      </p:sp>
    </p:spTree>
  </p:cSld>
  <p:clrMapOvr>
    <a:masterClrMapping/>
  </p:clrMapOvr>
  <p:transition spd="slow" advClick="0" advTm="5187">
    <p:cover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2" name="Picture 4" descr="Pedreñ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550150"/>
          </a:xfrm>
          <a:noFill/>
          <a:ln/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250825" y="5805488"/>
            <a:ext cx="864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PEDREÑA</a:t>
            </a:r>
          </a:p>
        </p:txBody>
      </p:sp>
    </p:spTree>
  </p:cSld>
  <p:clrMapOvr>
    <a:masterClrMapping/>
  </p:clrMapOvr>
  <p:transition spd="slow" advClick="0" advTm="5312">
    <p:cover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2" name="Picture 4" descr="Picos de Europa Desde 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3388" cy="6858000"/>
          </a:xfrm>
          <a:noFill/>
          <a:ln/>
        </p:spPr>
      </p:pic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250825" y="5876925"/>
            <a:ext cx="864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 VICENTE DE LA BARQUERA</a:t>
            </a:r>
            <a:r>
              <a:rPr lang="es-ES" sz="1400">
                <a:solidFill>
                  <a:srgbClr val="FFFF00"/>
                </a:solidFill>
                <a:latin typeface="Algerian" pitchFamily="82" charset="0"/>
              </a:rPr>
              <a:t>(AL FONDO PICOS DE EUROPA)</a:t>
            </a:r>
            <a:endParaRPr lang="es-ES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203">
    <p:cover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6" name="Picture 4" descr="Plza De Santillan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71450"/>
            <a:ext cx="9502775" cy="7029450"/>
          </a:xfrm>
          <a:noFill/>
          <a:ln/>
        </p:spPr>
      </p:pic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250825" y="6092825"/>
            <a:ext cx="8713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latin typeface="Algerian" pitchFamily="82" charset="0"/>
              </a:rPr>
              <a:t>SANTILLANA DEL MAR</a:t>
            </a:r>
          </a:p>
        </p:txBody>
      </p:sp>
    </p:spTree>
  </p:cSld>
  <p:clrMapOvr>
    <a:masterClrMapping/>
  </p:clrMapOvr>
  <p:transition spd="slow" advClick="0" advTm="4406">
    <p:cover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5956" name="Picture 4" descr="Ubiarco (Hermita de Sta justa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3276600" y="6092825"/>
            <a:ext cx="5472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latin typeface="Algerian" pitchFamily="82" charset="0"/>
              </a:rPr>
              <a:t>UBIARCO</a:t>
            </a:r>
            <a:r>
              <a:rPr lang="es-ES" sz="1400">
                <a:latin typeface="Algerian" pitchFamily="82" charset="0"/>
              </a:rPr>
              <a:t>(ERMITA DE STA JUSTA)</a:t>
            </a:r>
            <a:endParaRPr lang="es-ES"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4484">
    <p:cover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900" name="Picture 4" descr="Potes 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468313" y="6021388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POTES</a:t>
            </a:r>
          </a:p>
        </p:txBody>
      </p:sp>
    </p:spTree>
  </p:cSld>
  <p:clrMapOvr>
    <a:masterClrMapping/>
  </p:clrMapOvr>
  <p:transition spd="slow" advClick="0" advTm="5688">
    <p:cover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8" name="Picture 4" descr="Pote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34188"/>
          </a:xfrm>
          <a:noFill/>
          <a:ln/>
        </p:spPr>
      </p:pic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684213" y="5949950"/>
            <a:ext cx="7920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POTES</a:t>
            </a:r>
          </a:p>
        </p:txBody>
      </p:sp>
    </p:spTree>
  </p:cSld>
  <p:clrMapOvr>
    <a:masterClrMapping/>
  </p:clrMapOvr>
  <p:transition spd="slow" advClick="0" advTm="5750">
    <p:cover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2" name="Picture 4" descr="Reinos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3813"/>
            <a:ext cx="9144000" cy="6834187"/>
          </a:xfrm>
          <a:noFill/>
          <a:ln/>
        </p:spPr>
      </p:pic>
      <p:sp>
        <p:nvSpPr>
          <p:cNvPr id="83975" name="Text Box 7"/>
          <p:cNvSpPr txBox="1">
            <a:spLocks noChangeArrowheads="1"/>
          </p:cNvSpPr>
          <p:nvPr/>
        </p:nvSpPr>
        <p:spPr bwMode="auto">
          <a:xfrm flipH="1">
            <a:off x="6446838" y="6165850"/>
            <a:ext cx="1798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REINOSA</a:t>
            </a:r>
          </a:p>
        </p:txBody>
      </p:sp>
    </p:spTree>
  </p:cSld>
  <p:clrMapOvr>
    <a:masterClrMapping/>
  </p:clrMapOvr>
  <p:transition spd="slow" advClick="0" advTm="5360">
    <p:cover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1143" name="Picture 7" descr="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468313" y="6021388"/>
            <a:ext cx="828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 VICENTE DE LA BARQUERA</a:t>
            </a:r>
          </a:p>
        </p:txBody>
      </p:sp>
    </p:spTree>
  </p:cSld>
  <p:clrMapOvr>
    <a:masterClrMapping/>
  </p:clrMapOvr>
  <p:transition spd="slow" advClick="0" advTm="4938">
    <p:cover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7" name="Picture 7" descr="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611188" y="609282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 VICENTE DE LA BARQUERA</a:t>
            </a:r>
          </a:p>
        </p:txBody>
      </p:sp>
    </p:spTree>
  </p:cSld>
  <p:clrMapOvr>
    <a:masterClrMapping/>
  </p:clrMapOvr>
  <p:transition spd="slow" advClick="0" advTm="5063">
    <p:cover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2" name="Picture 4" descr="san_miguel Finca Botin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0" y="60213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PUENTE SAN MIGUEL</a:t>
            </a:r>
          </a:p>
        </p:txBody>
      </p:sp>
    </p:spTree>
  </p:cSld>
  <p:clrMapOvr>
    <a:masterClrMapping/>
  </p:clrMapOvr>
  <p:transition spd="slow" advClick="0" advTm="4797">
    <p:cover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60" name="Picture 4" descr="san_vicente 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755650" y="6165850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latin typeface="Algerian" pitchFamily="82" charset="0"/>
              </a:rPr>
              <a:t>SAN VICENTE DE LA BARQUERA</a:t>
            </a:r>
          </a:p>
        </p:txBody>
      </p:sp>
    </p:spTree>
  </p:cSld>
  <p:clrMapOvr>
    <a:masterClrMapping/>
  </p:clrMapOvr>
  <p:transition spd="slow" advClick="0" advTm="4265">
    <p:cover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6500" name="Picture 4" descr="Santoña Puerto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468313" y="5876925"/>
            <a:ext cx="820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SANTOÑA</a:t>
            </a:r>
          </a:p>
        </p:txBody>
      </p:sp>
    </p:spTree>
  </p:cSld>
  <p:clrMapOvr>
    <a:masterClrMapping/>
  </p:clrMapOvr>
  <p:transition spd="slow" advClick="0" advTm="5360">
    <p:cover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7524" name="Picture 4" descr="santoñ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3388" cy="6858000"/>
          </a:xfrm>
          <a:noFill/>
          <a:ln/>
        </p:spPr>
      </p:pic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0" y="5949950"/>
            <a:ext cx="8964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SANTOÑA</a:t>
            </a:r>
          </a:p>
        </p:txBody>
      </p:sp>
    </p:spTree>
  </p:cSld>
  <p:clrMapOvr>
    <a:masterClrMapping/>
  </p:clrMapOvr>
  <p:transition spd="slow" advClick="0" advTm="5687">
    <p:cover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5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8551" name="Picture 7" descr="Somo 4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08554" name="Text Box 10"/>
          <p:cNvSpPr txBox="1">
            <a:spLocks noChangeArrowheads="1"/>
          </p:cNvSpPr>
          <p:nvPr/>
        </p:nvSpPr>
        <p:spPr bwMode="auto">
          <a:xfrm>
            <a:off x="0" y="58054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SOMO</a:t>
            </a:r>
          </a:p>
        </p:txBody>
      </p:sp>
    </p:spTree>
  </p:cSld>
  <p:clrMapOvr>
    <a:masterClrMapping/>
  </p:clrMapOvr>
  <p:transition spd="slow" advClick="0" advTm="4656">
    <p:cover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9572" name="Picture 4" descr="Suances (Los Locos)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827088" y="5949950"/>
            <a:ext cx="727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latin typeface="Algerian" pitchFamily="82" charset="0"/>
              </a:rPr>
              <a:t>SUANCES</a:t>
            </a:r>
            <a:r>
              <a:rPr lang="es-ES" sz="1400">
                <a:latin typeface="Algerian" pitchFamily="82" charset="0"/>
              </a:rPr>
              <a:t>(LOS LOCOS)</a:t>
            </a:r>
            <a:endParaRPr lang="es-ES"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141">
    <p:cover dir="r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6740" name="Picture 4" descr="Suances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16743" name="Text Box 7"/>
          <p:cNvSpPr txBox="1">
            <a:spLocks noChangeArrowheads="1"/>
          </p:cNvSpPr>
          <p:nvPr/>
        </p:nvSpPr>
        <p:spPr bwMode="auto">
          <a:xfrm>
            <a:off x="250825" y="5949950"/>
            <a:ext cx="8497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SUANCES</a:t>
            </a:r>
            <a:r>
              <a:rPr lang="es-ES" sz="1400">
                <a:solidFill>
                  <a:srgbClr val="FFFF00"/>
                </a:solidFill>
                <a:latin typeface="Algerian" pitchFamily="82" charset="0"/>
              </a:rPr>
              <a:t>(RIA)</a:t>
            </a:r>
            <a:endParaRPr lang="es-ES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204">
    <p:cover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4148" name="Picture 4" descr="faro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2916238" y="4868863"/>
            <a:ext cx="8497887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SANTANDER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(Isla de Mouro)</a:t>
            </a:r>
          </a:p>
        </p:txBody>
      </p:sp>
    </p:spTree>
  </p:cSld>
  <p:clrMapOvr>
    <a:masterClrMapping/>
  </p:clrMapOvr>
  <p:transition spd="slow" advClick="0" advTm="5406">
    <p:cover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-396875" y="6021388"/>
            <a:ext cx="849788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chemeClr val="accent2"/>
                </a:solidFill>
                <a:latin typeface="Algerian" pitchFamily="82" charset="0"/>
              </a:rPr>
              <a:t>SANTANDER </a:t>
            </a:r>
          </a:p>
          <a:p>
            <a:pPr algn="ctr">
              <a:spcBef>
                <a:spcPct val="50000"/>
              </a:spcBef>
            </a:pPr>
            <a:endParaRPr lang="es-ES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781">
    <p:cover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2" name="Picture 4" descr="t2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135175" name="Text Box 7"/>
          <p:cNvSpPr txBox="1">
            <a:spLocks noChangeArrowheads="1"/>
          </p:cNvSpPr>
          <p:nvPr/>
        </p:nvSpPr>
        <p:spPr bwMode="auto">
          <a:xfrm>
            <a:off x="0" y="5853113"/>
            <a:ext cx="849788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SANTANDER </a:t>
            </a:r>
          </a:p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  <a:latin typeface="Algerian" pitchFamily="82" charset="0"/>
              </a:rPr>
              <a:t>(la magdalena)</a:t>
            </a:r>
          </a:p>
        </p:txBody>
      </p:sp>
    </p:spTree>
  </p:cSld>
  <p:clrMapOvr>
    <a:masterClrMapping/>
  </p:clrMapOvr>
  <p:transition spd="slow" advClick="0" advTm="6641">
    <p:cover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4" name="Picture 4" descr="vital_alsa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5" name="Picture 5" descr="338px-Escudo_de_Cantabr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260350"/>
            <a:ext cx="1235075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66" name="Text Box 6"/>
          <p:cNvSpPr txBox="1">
            <a:spLocks noChangeArrowheads="1"/>
          </p:cNvSpPr>
          <p:nvPr/>
        </p:nvSpPr>
        <p:spPr bwMode="auto">
          <a:xfrm>
            <a:off x="323850" y="6237288"/>
            <a:ext cx="8424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latin typeface="Algerian" pitchFamily="82" charset="0"/>
              </a:rPr>
              <a:t>SANTANDER</a:t>
            </a:r>
          </a:p>
        </p:txBody>
      </p:sp>
      <p:sp>
        <p:nvSpPr>
          <p:cNvPr id="143367" name="WordArt 7"/>
          <p:cNvSpPr>
            <a:spLocks noChangeArrowheads="1" noChangeShapeType="1" noTextEdit="1"/>
          </p:cNvSpPr>
          <p:nvPr/>
        </p:nvSpPr>
        <p:spPr bwMode="auto">
          <a:xfrm>
            <a:off x="3924300" y="260350"/>
            <a:ext cx="1152525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FIN</a:t>
            </a:r>
          </a:p>
        </p:txBody>
      </p:sp>
    </p:spTree>
  </p:cSld>
  <p:clrMapOvr>
    <a:masterClrMapping/>
  </p:clrMapOvr>
  <p:transition spd="slow" advClick="0" advTm="12078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49299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Santander con musica  precioso">
  <a:themeElements>
    <a:clrScheme name="CANTABR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ANTABR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istral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istral" pitchFamily="66" charset="0"/>
          </a:defRPr>
        </a:defPPr>
      </a:lstStyle>
    </a:lnDef>
  </a:objectDefaults>
  <a:extraClrSchemeLst>
    <a:extraClrScheme>
      <a:clrScheme name="CANTABR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NTABR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NTABR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NTABR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NTABR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NTABR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NTABR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NTABR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NTABR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NTABR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NTABR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NTABR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 Santander con musica  precioso</Template>
  <TotalTime>7</TotalTime>
  <Words>147</Words>
  <Application>Microsoft Office PowerPoint</Application>
  <PresentationFormat>Presentación en pantalla (4:3)</PresentationFormat>
  <Paragraphs>58</Paragraphs>
  <Slides>52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9" baseType="lpstr">
      <vt:lpstr>Arial</vt:lpstr>
      <vt:lpstr>Arial Black</vt:lpstr>
      <vt:lpstr>Georgia</vt:lpstr>
      <vt:lpstr>Algerian</vt:lpstr>
      <vt:lpstr>Mistral</vt:lpstr>
      <vt:lpstr>De Santander con musica  precioso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España</dc:subject>
  <dc:creator>Jose Luis</dc:creator>
  <cp:lastModifiedBy>Jose Luis</cp:lastModifiedBy>
  <cp:revision>7</cp:revision>
  <dcterms:created xsi:type="dcterms:W3CDTF">2017-08-10T15:11:19Z</dcterms:created>
  <dcterms:modified xsi:type="dcterms:W3CDTF">2017-08-10T15:18:41Z</dcterms:modified>
</cp:coreProperties>
</file>