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306" r:id="rId3"/>
    <p:sldId id="258" r:id="rId4"/>
    <p:sldId id="298" r:id="rId5"/>
    <p:sldId id="283" r:id="rId6"/>
    <p:sldId id="299" r:id="rId7"/>
    <p:sldId id="284" r:id="rId8"/>
    <p:sldId id="300" r:id="rId9"/>
    <p:sldId id="305" r:id="rId10"/>
    <p:sldId id="285" r:id="rId11"/>
    <p:sldId id="286" r:id="rId12"/>
    <p:sldId id="288" r:id="rId13"/>
    <p:sldId id="289" r:id="rId14"/>
    <p:sldId id="292" r:id="rId15"/>
    <p:sldId id="293" r:id="rId16"/>
    <p:sldId id="294" r:id="rId17"/>
    <p:sldId id="295" r:id="rId18"/>
    <p:sldId id="296" r:id="rId19"/>
    <p:sldId id="281" r:id="rId20"/>
    <p:sldId id="278" r:id="rId21"/>
    <p:sldId id="279" r:id="rId22"/>
    <p:sldId id="280" r:id="rId23"/>
    <p:sldId id="261" r:id="rId24"/>
    <p:sldId id="268" r:id="rId25"/>
    <p:sldId id="270" r:id="rId26"/>
    <p:sldId id="282" r:id="rId27"/>
    <p:sldId id="273" r:id="rId28"/>
    <p:sldId id="276" r:id="rId29"/>
    <p:sldId id="263" r:id="rId30"/>
    <p:sldId id="274" r:id="rId31"/>
    <p:sldId id="311" r:id="rId32"/>
    <p:sldId id="309" r:id="rId33"/>
    <p:sldId id="312" r:id="rId34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y4WVWrxiRwTN6Ci1fa5bQ==" hashData="jjqEV4PWdeBTqzhqe14smYJ472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84FEBC1-EE5A-442C-9208-D468CD6090B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96280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BF35D5B-49B0-40A1-92E0-326C3288AF63}" type="slidenum">
              <a:rPr lang="nl-NL" smtClean="0"/>
              <a:pPr eaLnBrk="1" hangingPunct="1"/>
              <a:t>2</a:t>
            </a:fld>
            <a:endParaRPr lang="nl-NL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39FBFD-30C5-4BCF-8F23-A47B4F7EB86A}" type="slidenum">
              <a:rPr lang="nl-NL" smtClean="0"/>
              <a:pPr eaLnBrk="1" hangingPunct="1"/>
              <a:t>3</a:t>
            </a:fld>
            <a:endParaRPr lang="nl-NL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7D7E41-C020-44E1-B3B9-7E4BA5B8AEB8}" type="slidenum">
              <a:rPr lang="nl-NL" smtClean="0"/>
              <a:pPr eaLnBrk="1" hangingPunct="1"/>
              <a:t>4</a:t>
            </a:fld>
            <a:endParaRPr lang="nl-NL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CF4A52B-1893-4307-BC2E-3D205FEF2E4B}" type="slidenum">
              <a:rPr lang="nl-NL" smtClean="0"/>
              <a:pPr eaLnBrk="1" hangingPunct="1"/>
              <a:t>5</a:t>
            </a:fld>
            <a:endParaRPr lang="nl-NL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E0A75B6-1589-4F1E-901D-5056EF890330}" type="slidenum">
              <a:rPr lang="nl-NL" smtClean="0"/>
              <a:pPr eaLnBrk="1" hangingPunct="1"/>
              <a:t>6</a:t>
            </a:fld>
            <a:endParaRPr lang="nl-NL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A7AD2B6-A7A4-4C47-BB5A-0FEB7DFDD592}" type="slidenum">
              <a:rPr lang="nl-NL" smtClean="0"/>
              <a:pPr eaLnBrk="1" hangingPunct="1"/>
              <a:t>7</a:t>
            </a:fld>
            <a:endParaRPr lang="nl-NL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6C47F28-44B6-4418-8C90-EBE9717162A6}" type="slidenum">
              <a:rPr lang="nl-NL" smtClean="0"/>
              <a:pPr eaLnBrk="1" hangingPunct="1"/>
              <a:t>8</a:t>
            </a:fld>
            <a:endParaRPr lang="nl-NL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0672E2A-3F06-4574-8199-805FF4FF5154}" type="slidenum">
              <a:rPr lang="nl-NL" smtClean="0"/>
              <a:pPr eaLnBrk="1" hangingPunct="1"/>
              <a:t>9</a:t>
            </a:fld>
            <a:endParaRPr lang="nl-NL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B7E12F7-C951-4D74-8A33-7C4971097E39}" type="slidenum">
              <a:rPr lang="nl-NL" smtClean="0"/>
              <a:pPr eaLnBrk="1" hangingPunct="1"/>
              <a:t>10</a:t>
            </a:fld>
            <a:endParaRPr lang="nl-NL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1CFFC9A-0B85-435B-85A2-E686B3F498DA}" type="slidenum">
              <a:rPr lang="nl-NL" smtClean="0"/>
              <a:pPr eaLnBrk="1" hangingPunct="1"/>
              <a:t>11</a:t>
            </a:fld>
            <a:endParaRPr lang="nl-NL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C62074F-2405-40AF-9592-7B7779383B50}" type="slidenum">
              <a:rPr lang="nl-NL" smtClean="0"/>
              <a:pPr eaLnBrk="1" hangingPunct="1"/>
              <a:t>12</a:t>
            </a:fld>
            <a:endParaRPr lang="nl-NL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2A0B4EC-C4C3-45BF-B2F7-9365D6E10462}" type="slidenum">
              <a:rPr lang="nl-NL" smtClean="0"/>
              <a:pPr eaLnBrk="1" hangingPunct="1"/>
              <a:t>13</a:t>
            </a:fld>
            <a:endParaRPr lang="nl-NL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484D5B-CF53-4BE2-AA61-6D546806DFC2}" type="slidenum">
              <a:rPr lang="nl-NL" smtClean="0"/>
              <a:pPr eaLnBrk="1" hangingPunct="1"/>
              <a:t>14</a:t>
            </a:fld>
            <a:endParaRPr lang="nl-NL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968E8F4-FB18-4D89-A614-7D4D0B0A5E17}" type="slidenum">
              <a:rPr lang="nl-NL" smtClean="0"/>
              <a:pPr eaLnBrk="1" hangingPunct="1"/>
              <a:t>15</a:t>
            </a:fld>
            <a:endParaRPr lang="nl-NL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AE1947-E462-4EB6-B5E8-161DF320D9EB}" type="slidenum">
              <a:rPr lang="nl-NL" smtClean="0"/>
              <a:pPr eaLnBrk="1" hangingPunct="1"/>
              <a:t>16</a:t>
            </a:fld>
            <a:endParaRPr lang="nl-NL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15B2E8-6736-470F-B577-0ED414FDCEF2}" type="slidenum">
              <a:rPr lang="nl-NL" smtClean="0"/>
              <a:pPr eaLnBrk="1" hangingPunct="1"/>
              <a:t>17</a:t>
            </a:fld>
            <a:endParaRPr lang="nl-NL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6D774D-DDD6-4374-88C6-B77251696219}" type="slidenum">
              <a:rPr lang="nl-NL" smtClean="0"/>
              <a:pPr eaLnBrk="1" hangingPunct="1"/>
              <a:t>18</a:t>
            </a:fld>
            <a:endParaRPr lang="nl-NL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AC77AB-80D5-471F-9221-4CDDCBEBB4BE}" type="slidenum">
              <a:rPr lang="nl-NL" smtClean="0"/>
              <a:pPr eaLnBrk="1" hangingPunct="1"/>
              <a:t>19</a:t>
            </a:fld>
            <a:endParaRPr lang="nl-NL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B01303B-AC67-48A5-9173-8EFD93AFEBAE}" type="slidenum">
              <a:rPr lang="nl-NL" smtClean="0"/>
              <a:pPr eaLnBrk="1" hangingPunct="1"/>
              <a:t>20</a:t>
            </a:fld>
            <a:endParaRPr lang="nl-NL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6A08F92-451C-4C94-80A7-01D4C8B7A163}" type="slidenum">
              <a:rPr lang="nl-NL" smtClean="0"/>
              <a:pPr eaLnBrk="1" hangingPunct="1"/>
              <a:t>21</a:t>
            </a:fld>
            <a:endParaRPr lang="nl-NL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87D6397-E332-48A6-97CD-90C9E6B987E5}" type="slidenum">
              <a:rPr lang="nl-NL" smtClean="0"/>
              <a:pPr eaLnBrk="1" hangingPunct="1"/>
              <a:t>22</a:t>
            </a:fld>
            <a:endParaRPr lang="nl-NL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60F2A55-DFC6-494F-A38C-9845A0DDB692}" type="slidenum">
              <a:rPr lang="nl-NL" smtClean="0"/>
              <a:pPr eaLnBrk="1" hangingPunct="1"/>
              <a:t>23</a:t>
            </a:fld>
            <a:endParaRPr lang="nl-NL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045095A-C6C3-4C2F-B938-571338B67EEA}" type="slidenum">
              <a:rPr lang="nl-NL" smtClean="0"/>
              <a:pPr eaLnBrk="1" hangingPunct="1"/>
              <a:t>24</a:t>
            </a:fld>
            <a:endParaRPr lang="nl-NL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AE8A9C6-A95B-4F6E-9147-F0DC556B067F}" type="slidenum">
              <a:rPr lang="nl-NL" smtClean="0"/>
              <a:pPr eaLnBrk="1" hangingPunct="1"/>
              <a:t>25</a:t>
            </a:fld>
            <a:endParaRPr lang="nl-NL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1054D01-846C-4943-934B-2832F846AB4D}" type="slidenum">
              <a:rPr lang="nl-NL" smtClean="0"/>
              <a:pPr eaLnBrk="1" hangingPunct="1"/>
              <a:t>26</a:t>
            </a:fld>
            <a:endParaRPr lang="nl-NL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38B8D89-C931-409C-A310-87C6F23387AC}" type="slidenum">
              <a:rPr lang="nl-NL" smtClean="0"/>
              <a:pPr eaLnBrk="1" hangingPunct="1"/>
              <a:t>27</a:t>
            </a:fld>
            <a:endParaRPr lang="nl-NL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DA5636C-C9A8-4CE1-88C3-FE23ACF1582C}" type="slidenum">
              <a:rPr lang="nl-NL" smtClean="0"/>
              <a:pPr eaLnBrk="1" hangingPunct="1"/>
              <a:t>28</a:t>
            </a:fld>
            <a:endParaRPr lang="nl-NL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A22E7C3-28B0-4ED8-A5E2-4891BE726B0B}" type="slidenum">
              <a:rPr lang="nl-NL" smtClean="0"/>
              <a:pPr eaLnBrk="1" hangingPunct="1"/>
              <a:t>29</a:t>
            </a:fld>
            <a:endParaRPr lang="nl-NL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E13C7-8B6F-4A14-AF07-CB57FCA461C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26022327"/>
      </p:ext>
    </p:extLst>
  </p:cSld>
  <p:clrMapOvr>
    <a:masterClrMapping/>
  </p:clrMapOvr>
  <p:transition spd="slow" advClick="0" advTm="7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0A931-2159-4A2D-9A21-DA05587CAD4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8861669"/>
      </p:ext>
    </p:extLst>
  </p:cSld>
  <p:clrMapOvr>
    <a:masterClrMapping/>
  </p:clrMapOvr>
  <p:transition spd="slow" advClick="0" advTm="7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962E0-9C6B-46A6-8AD8-752A27EFB4C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98185132"/>
      </p:ext>
    </p:extLst>
  </p:cSld>
  <p:clrMapOvr>
    <a:masterClrMapping/>
  </p:clrMapOvr>
  <p:transition spd="slow" advClick="0" advTm="7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DA62C-8CE8-43E9-B0C8-9D4FBCCC210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9296902"/>
      </p:ext>
    </p:extLst>
  </p:cSld>
  <p:clrMapOvr>
    <a:masterClrMapping/>
  </p:clrMapOvr>
  <p:transition spd="slow" advClick="0" advTm="7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37AD1-BD2D-4F44-87A7-3790218301C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2786385"/>
      </p:ext>
    </p:extLst>
  </p:cSld>
  <p:clrMapOvr>
    <a:masterClrMapping/>
  </p:clrMapOvr>
  <p:transition spd="slow" advClick="0" advTm="7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A3689-31A5-451B-976F-3C692FEF92C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3223790"/>
      </p:ext>
    </p:extLst>
  </p:cSld>
  <p:clrMapOvr>
    <a:masterClrMapping/>
  </p:clrMapOvr>
  <p:transition spd="slow" advClick="0" advTm="7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7CE7A-55C8-4B7A-83F8-B5D56050D5C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8995020"/>
      </p:ext>
    </p:extLst>
  </p:cSld>
  <p:clrMapOvr>
    <a:masterClrMapping/>
  </p:clrMapOvr>
  <p:transition spd="slow" advClick="0" advTm="7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7CA8C-0B28-4058-BDC2-D83BAB3EC69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01805449"/>
      </p:ext>
    </p:extLst>
  </p:cSld>
  <p:clrMapOvr>
    <a:masterClrMapping/>
  </p:clrMapOvr>
  <p:transition spd="slow" advClick="0" advTm="7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F10EF0-D8AD-4369-AC32-808DAD7A8F5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09454482"/>
      </p:ext>
    </p:extLst>
  </p:cSld>
  <p:clrMapOvr>
    <a:masterClrMapping/>
  </p:clrMapOvr>
  <p:transition spd="slow" advClick="0" advTm="7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4963F-5AC3-4F69-A968-113F8A86FF4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24071173"/>
      </p:ext>
    </p:extLst>
  </p:cSld>
  <p:clrMapOvr>
    <a:masterClrMapping/>
  </p:clrMapOvr>
  <p:transition spd="slow" advClick="0" advTm="7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A8FE8-77CF-4A91-8535-AFB7B648069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9504495"/>
      </p:ext>
    </p:extLst>
  </p:cSld>
  <p:clrMapOvr>
    <a:masterClrMapping/>
  </p:clrMapOvr>
  <p:transition spd="slow" advClick="0" advTm="7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616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42000">
              <a:schemeClr val="accent1">
                <a:lumMod val="90000"/>
                <a:alpha val="37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8F2F927-E1AE-4833-8B82-F171F4BC06A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80182" y="1268760"/>
            <a:ext cx="6688435" cy="50167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80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20000"/>
                    <a:lumOff val="80000"/>
                  </a:schemeClr>
                </a:solidFill>
                <a:latin typeface="Algerian" pitchFamily="82" charset="0"/>
              </a:rPr>
              <a:t>EN LAS </a:t>
            </a:r>
            <a:r>
              <a:rPr lang="en-US" sz="8000" b="1" i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20000"/>
                    <a:lumOff val="80000"/>
                  </a:schemeClr>
                </a:solidFill>
                <a:latin typeface="Algerian" pitchFamily="82" charset="0"/>
              </a:rPr>
              <a:t>Montañas</a:t>
            </a:r>
            <a:endParaRPr lang="en-US" sz="80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20000"/>
                  <a:lumOff val="80000"/>
                </a:schemeClr>
              </a:solidFill>
              <a:latin typeface="Algerian" pitchFamily="82" charset="0"/>
            </a:endParaRPr>
          </a:p>
          <a:p>
            <a:pPr algn="ctr">
              <a:defRPr/>
            </a:pPr>
            <a:r>
              <a:rPr lang="en-US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20000"/>
                    <a:lumOff val="80000"/>
                  </a:schemeClr>
                </a:solidFill>
                <a:latin typeface="Algerian" pitchFamily="82" charset="0"/>
              </a:rPr>
              <a:t>bávaro</a:t>
            </a:r>
            <a:endParaRPr lang="en-US" sz="8000" b="1" i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20000"/>
                  <a:lumOff val="80000"/>
                </a:schemeClr>
              </a:solidFill>
              <a:latin typeface="Algerian" pitchFamily="82" charset="0"/>
            </a:endParaRPr>
          </a:p>
          <a:p>
            <a:pPr algn="ctr">
              <a:defRPr/>
            </a:pPr>
            <a:endParaRPr lang="en-US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pic>
        <p:nvPicPr>
          <p:cNvPr id="3" name="Hein2659.wav">
            <a:hlinkClick r:id="" action="ppaction://media"/>
          </p:cNvPr>
          <p:cNvPicPr>
            <a:picLocks noRot="1" noChangeAspect="1"/>
          </p:cNvPicPr>
          <p:nvPr>
            <a:wavAudioFile r:embed="rId1" name="Heino - La pastorella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1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6" name="Picture 4" descr="Di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20263" cy="758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00" name="Picture 4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4" name="Picture 4" descr="Dia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458788"/>
            <a:ext cx="9720263" cy="7632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8" name="Picture 4" descr="Dia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2" name="Picture 4" descr="Dia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648826" cy="74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6" name="Picture 5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720263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20" name="Picture 4" descr="Dia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4" name="Picture 4" descr="Dia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648826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8" name="Picture 4" descr="Dia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2" name="Picture 4" descr="Di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6" name="Picture 4" descr="Dia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40" name="Picture 4" descr="Dia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315913"/>
            <a:ext cx="9937750" cy="74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4" name="Picture 4" descr="Dia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8" name="Picture 4" descr="Dia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9864725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2" name="Picture 4" descr="Dia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315913"/>
            <a:ext cx="9864725" cy="74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6" name="Picture 4" descr="Dia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60" name="Picture 4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315913"/>
            <a:ext cx="9864726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4" name="Picture 4" descr="Di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1508" name="Picture 4" descr="Di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2" name="Picture 4" descr="Dia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6" name="Picture 4" descr="Dia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4580" name="Picture 4" descr="Di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4" name="Picture 7" descr="Di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91700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8" name="Picture 4" descr="Dia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315913"/>
            <a:ext cx="9864725" cy="74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2" name="Picture 4" descr="Dia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8676" name="Picture 7" descr="Dia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9700" name="Picture 4" descr="Dia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4" name="Picture 7" descr="Dia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648826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Picture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643340" y="1334631"/>
            <a:ext cx="7552519" cy="449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8800" b="1" i="1" dirty="0" err="1" smtClean="0">
                <a:solidFill>
                  <a:srgbClr val="C00000"/>
                </a:solidFill>
                <a:latin typeface="Script MT Bold" pitchFamily="66" charset="0"/>
              </a:rPr>
              <a:t>Heino</a:t>
            </a:r>
            <a:r>
              <a:rPr lang="en-US" sz="8800" b="1" i="1" dirty="0" smtClean="0">
                <a:solidFill>
                  <a:srgbClr val="C00000"/>
                </a:solidFill>
                <a:latin typeface="Script MT Bold" pitchFamily="66" charset="0"/>
              </a:rPr>
              <a:t> </a:t>
            </a:r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  </a:t>
            </a:r>
          </a:p>
          <a:p>
            <a:pPr algn="ctr" eaLnBrk="1" hangingPunct="1"/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   </a:t>
            </a:r>
            <a:r>
              <a:rPr lang="en-US" sz="6600" b="1" i="1" dirty="0" err="1" smtClean="0">
                <a:solidFill>
                  <a:srgbClr val="C00000"/>
                </a:solidFill>
                <a:latin typeface="Script MT Bold" pitchFamily="66" charset="0"/>
              </a:rPr>
              <a:t>cantó</a:t>
            </a:r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 </a:t>
            </a:r>
          </a:p>
          <a:p>
            <a:pPr algn="ctr" eaLnBrk="1" hangingPunct="1"/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“</a:t>
            </a:r>
            <a:r>
              <a:rPr lang="en-US" sz="6600" b="1" i="1" dirty="0" err="1" smtClean="0">
                <a:solidFill>
                  <a:srgbClr val="C00000"/>
                </a:solidFill>
                <a:latin typeface="Script MT Bold" pitchFamily="66" charset="0"/>
              </a:rPr>
              <a:t>LaPastorella</a:t>
            </a:r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”      </a:t>
            </a:r>
          </a:p>
          <a:p>
            <a:pPr algn="ctr" eaLnBrk="1" hangingPunct="1"/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 (La </a:t>
            </a:r>
            <a:r>
              <a:rPr lang="en-US" sz="6600" b="1" i="1" dirty="0" err="1" smtClean="0">
                <a:solidFill>
                  <a:srgbClr val="C00000"/>
                </a:solidFill>
                <a:latin typeface="Script MT Bold" pitchFamily="66" charset="0"/>
              </a:rPr>
              <a:t>pastora</a:t>
            </a:r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)</a:t>
            </a:r>
            <a:endParaRPr lang="en-US" sz="4800" b="1" i="1" dirty="0">
              <a:solidFill>
                <a:srgbClr val="C00000"/>
              </a:solidFill>
              <a:latin typeface="Script MT Bold" pitchFamily="66" charset="0"/>
            </a:endParaRPr>
          </a:p>
        </p:txBody>
      </p:sp>
      <p:pic>
        <p:nvPicPr>
          <p:cNvPr id="3" name="Hein2690.wav">
            <a:hlinkClick r:id="" action="ppaction://media"/>
          </p:cNvPr>
          <p:cNvPicPr>
            <a:picLocks noRot="1" noChangeAspect="1"/>
          </p:cNvPicPr>
          <p:nvPr>
            <a:wavAudioFile r:embed="rId1" name="Heino - La pastorella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ntañas Babaro">
  <a:themeElements>
    <a:clrScheme name="winterbeelden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interbeelden 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interbeelden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Montañas Babaro</Template>
  <TotalTime>4</TotalTime>
  <Words>59</Words>
  <Application>Microsoft Office PowerPoint</Application>
  <PresentationFormat>Presentación en pantalla (4:3)</PresentationFormat>
  <Paragraphs>36</Paragraphs>
  <Slides>32</Slides>
  <Notes>28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Montañas Babaro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01/02/2008</dc:description>
  <cp:lastModifiedBy>Jose Luis</cp:lastModifiedBy>
  <cp:revision>2</cp:revision>
  <dcterms:created xsi:type="dcterms:W3CDTF">2021-04-29T13:15:53Z</dcterms:created>
  <dcterms:modified xsi:type="dcterms:W3CDTF">2021-04-29T13:20:45Z</dcterms:modified>
  <cp:category>Natuur</cp:category>
</cp:coreProperties>
</file>