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TGzx+j9SV3P4HUVARF8rg==" hashData="FppcHvac5jHopPbxvMNHuRGXgk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949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0562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877033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2871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2394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5645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3819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452050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894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8610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73879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469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BF00"/>
            </a:gs>
            <a:gs pos="5001">
              <a:srgbClr val="F27300"/>
            </a:gs>
            <a:gs pos="12500">
              <a:srgbClr val="8F0040"/>
            </a:gs>
            <a:gs pos="25000">
              <a:srgbClr val="400040"/>
            </a:gs>
            <a:gs pos="40000">
              <a:srgbClr val="000040"/>
            </a:gs>
            <a:gs pos="50000">
              <a:srgbClr val="000000"/>
            </a:gs>
            <a:gs pos="60000">
              <a:srgbClr val="000040"/>
            </a:gs>
            <a:gs pos="75000">
              <a:srgbClr val="400040"/>
            </a:gs>
            <a:gs pos="87500">
              <a:srgbClr val="8F0040"/>
            </a:gs>
            <a:gs pos="95000">
              <a:srgbClr val="F27300"/>
            </a:gs>
            <a:gs pos="100000">
              <a:srgbClr val="FFBF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keret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26" Type="http://schemas.openxmlformats.org/officeDocument/2006/relationships/image" Target="../media/image25.jpeg"/><Relationship Id="rId3" Type="http://schemas.openxmlformats.org/officeDocument/2006/relationships/image" Target="../media/image2.jpeg"/><Relationship Id="rId21" Type="http://schemas.openxmlformats.org/officeDocument/2006/relationships/image" Target="../media/image20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5" Type="http://schemas.openxmlformats.org/officeDocument/2006/relationships/image" Target="../media/image24.jpeg"/><Relationship Id="rId2" Type="http://schemas.openxmlformats.org/officeDocument/2006/relationships/audio" Target="../media/audio1.wav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24" Type="http://schemas.openxmlformats.org/officeDocument/2006/relationships/image" Target="../media/image23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23" Type="http://schemas.openxmlformats.org/officeDocument/2006/relationships/image" Target="../media/image22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jpeg"/><Relationship Id="rId27" Type="http://schemas.openxmlformats.org/officeDocument/2006/relationships/image" Target="../media/image2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7" name="Picture 29" descr="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2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2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1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1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1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1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1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11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9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8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7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6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5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4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3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125021884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106727314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2" name="WordArt 4" descr="48"/>
          <p:cNvSpPr>
            <a:spLocks noChangeArrowheads="1" noChangeShapeType="1" noTextEdit="1"/>
          </p:cNvSpPr>
          <p:nvPr/>
        </p:nvSpPr>
        <p:spPr bwMode="auto">
          <a:xfrm>
            <a:off x="1968050" y="764704"/>
            <a:ext cx="5895975" cy="1714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27"/>
                  <a:srcRect/>
                  <a:tile tx="0" ty="0" sx="100000" sy="100000" flip="none" algn="tl"/>
                </a:blip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Arial Black"/>
              </a:rPr>
              <a:t>En </a:t>
            </a:r>
            <a:r>
              <a:rPr lang="es-ES" sz="48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27"/>
                  <a:srcRect/>
                  <a:tile tx="0" ty="0" sx="100000" sy="100000" flip="none" algn="tl"/>
                </a:blip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Arial Black"/>
              </a:rPr>
              <a:t>el valle del </a:t>
            </a:r>
            <a:r>
              <a:rPr lang="es-ES" sz="48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27"/>
                  <a:srcRect/>
                  <a:tile tx="0" ty="0" sx="100000" sy="100000" flip="none" algn="tl"/>
                </a:blip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Arial Black"/>
              </a:rPr>
              <a:t>fuego</a:t>
            </a:r>
            <a:r>
              <a:rPr lang="es-ES" sz="48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27"/>
                  <a:srcRect/>
                  <a:tile tx="0" ty="0" sx="100000" sy="100000" flip="none" algn="tl"/>
                </a:blip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Arial Black"/>
              </a:rPr>
              <a:t>…</a:t>
            </a:r>
          </a:p>
          <a:p>
            <a:pPr algn="ctr"/>
            <a:r>
              <a:rPr lang="es-ES" sz="48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27"/>
                  <a:srcRect/>
                  <a:tile tx="0" ty="0" sx="100000" sy="100000" flip="none" algn="tl"/>
                </a:blip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Arial Black"/>
              </a:rPr>
              <a:t>- Nevada </a:t>
            </a:r>
            <a:r>
              <a:rPr lang="es-ES" sz="48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27"/>
                  <a:srcRect/>
                  <a:tile tx="0" ty="0" sx="100000" sy="100000" flip="none" algn="tl"/>
                </a:blip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Arial Black"/>
              </a:rPr>
              <a:t>-</a:t>
            </a:r>
          </a:p>
          <a:p>
            <a:pPr algn="ctr"/>
            <a:endParaRPr lang="es-ES" sz="48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blipFill dpi="0" rotWithShape="1">
                <a:blip r:embed="rId27"/>
                <a:srcRect/>
                <a:tile tx="0" ty="0" sx="100000" sy="100000" flip="none" algn="tl"/>
              </a:blipFill>
              <a:effectLst>
                <a:prstShdw prst="shdw13" dist="53882" dir="13500000">
                  <a:srgbClr val="868686">
                    <a:alpha val="50000"/>
                  </a:srgbClr>
                </a:prstShdw>
              </a:effectLst>
              <a:latin typeface="Arial Black"/>
            </a:endParaRPr>
          </a:p>
        </p:txBody>
      </p:sp>
      <p:sp>
        <p:nvSpPr>
          <p:cNvPr id="2078" name="WordArt 30"/>
          <p:cNvSpPr>
            <a:spLocks noChangeArrowheads="1" noChangeShapeType="1" noTextEdit="1"/>
          </p:cNvSpPr>
          <p:nvPr/>
        </p:nvSpPr>
        <p:spPr bwMode="auto">
          <a:xfrm>
            <a:off x="7596188" y="6092825"/>
            <a:ext cx="533400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blipFill dpi="0" rotWithShape="1">
                  <a:blip r:embed="rId27"/>
                  <a:srcRect/>
                  <a:tile tx="0" ty="0" sx="100000" sy="100000" flip="none" algn="tl"/>
                </a:blipFill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Arial Black"/>
              </a:rPr>
              <a:t>KKM</a:t>
            </a:r>
          </a:p>
        </p:txBody>
      </p:sp>
    </p:spTree>
  </p:cSld>
  <p:clrMapOvr>
    <a:masterClrMapping/>
  </p:clrMapOvr>
  <p:transition advTm="0">
    <p:sndAc>
      <p:stSnd>
        <p:snd r:embed="rId2" name="Giovanni Marradi - Autumn Lea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770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84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91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98000"/>
                            </p:stCondLst>
                            <p:childTnLst>
                              <p:par>
                                <p:cTn id="102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050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2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112000"/>
                            </p:stCondLst>
                            <p:childTnLst>
                              <p:par>
                                <p:cTn id="116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1190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2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131000"/>
                            </p:stCondLst>
                            <p:childTnLst>
                              <p:par>
                                <p:cTn id="130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43000"/>
                            </p:stCondLst>
                            <p:childTnLst>
                              <p:par>
                                <p:cTn id="137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2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55000"/>
                            </p:stCondLst>
                            <p:childTnLst>
                              <p:par>
                                <p:cTn id="144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167000"/>
                            </p:stCondLst>
                            <p:childTnLst>
                              <p:par>
                                <p:cTn id="151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2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179000"/>
                            </p:stCondLst>
                            <p:childTnLst>
                              <p:par>
                                <p:cTn id="158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2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19100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203000"/>
                            </p:stCondLst>
                            <p:childTnLst>
                              <p:par>
                                <p:cTn id="172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215000"/>
                            </p:stCondLst>
                            <p:childTnLst>
                              <p:par>
                                <p:cTn id="179" presetID="29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2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78" grpId="0" animBg="1"/>
      <p:bldP spid="207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VADA-En el valle del fuego ...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NEVADA-En el valle del fuego ...</Template>
  <TotalTime>7</TotalTime>
  <Words>26</Words>
  <Application>Microsoft Office PowerPoint</Application>
  <PresentationFormat>Presentación en pantalla 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NEVADA-En el valle del fuego ...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2020-10-19T18:03:59Z</dcterms:created>
  <dcterms:modified xsi:type="dcterms:W3CDTF">2020-10-19T18:11:42Z</dcterms:modified>
</cp:coreProperties>
</file>