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80" r:id="rId5"/>
    <p:sldId id="274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6" r:id="rId23"/>
    <p:sldId id="277" r:id="rId24"/>
    <p:sldId id="286" r:id="rId25"/>
    <p:sldId id="278" r:id="rId26"/>
    <p:sldId id="279" r:id="rId27"/>
    <p:sldId id="281" r:id="rId28"/>
    <p:sldId id="294" r:id="rId29"/>
    <p:sldId id="298" r:id="rId30"/>
    <p:sldId id="299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LQJJPzKKFSQw+k3YF4EGg" hashData="MPLlaNzXaMvCpSEgCWDE71NI0T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315CD-A67D-4CCE-BBB5-BC6787BFC83E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D71FE-0E64-4128-9E6D-E446C3895A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A73DA-D2AA-43D1-9D24-E495EF6C44FF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D628D-2941-4F9A-8568-AE8A9F0CD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EA9E2-DCF7-4AB5-9453-0814543F4996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E7DB5-6947-4051-81E4-4E63788EBB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27515-CF38-4F17-BF8F-1BC08AC50B82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2FFA8-0076-43AC-9A53-2EF268FC51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682D9-AEA6-40AA-B2D9-393330B0E241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6D34C-0A14-41F9-8BD3-F325C35B0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44954-8521-47C7-A809-B12F60974495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50613-3E73-4289-B44E-064D5D8B43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CD60F-EC89-4759-8767-67AE497D6A12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58AD-AB7D-42DA-843D-EF4DDDDD33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44E19-51E6-4479-99CA-98A6C40F8AF5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47E89-689C-4D86-A8F6-90265323FE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80893-EC00-4396-988F-5FCEDCABC7D0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78368-0C74-4814-92DE-0CCC41C60A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B81CB-6013-4742-8A68-C9E2566097B6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713B3-34FE-4C59-9764-F6030C1BB5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FAA49-F7F3-401F-B562-6E02C23D2AD9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B9A2B-485C-4495-A1F4-EE7938B7B9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C47F77-09C7-4F6B-9A02-0A24D2DF37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234357-0415-4157-8F0E-58C1C18E1DA4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AD0F686-575F-442E-AC5B-B1599CD626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49BA7E-7417-450C-8330-BA8D884592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686px-Localizaci%C3%B3n_de_Arag%C3%B3n_svg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82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4 Imagen" descr="371839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7263" y="4292600"/>
            <a:ext cx="1836737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8 CuadroTexto"/>
          <p:cNvSpPr txBox="1">
            <a:spLocks noChangeArrowheads="1"/>
          </p:cNvSpPr>
          <p:nvPr/>
        </p:nvSpPr>
        <p:spPr bwMode="auto">
          <a:xfrm>
            <a:off x="1619250" y="6237288"/>
            <a:ext cx="4537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omic Sans MS" pitchFamily="66" charset="0"/>
              </a:rPr>
              <a:t>Música: Jota de la Dolores</a:t>
            </a:r>
          </a:p>
        </p:txBody>
      </p:sp>
    </p:spTree>
  </p:cSld>
  <p:clrMapOvr>
    <a:masterClrMapping/>
  </p:clrMapOvr>
  <p:transition spd="med">
    <p:dissolve/>
    <p:sndAc>
      <p:stSnd>
        <p:snd r:embed="rId2" name="jota de la dolores (rondalla) nobleza baturra jotas aragones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4 Imagen" descr="a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323850" y="5876925"/>
            <a:ext cx="838358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A los aragoneses se nos esbafa la cerveza.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2 CuadroTexto"/>
          <p:cNvSpPr txBox="1">
            <a:spLocks noChangeArrowheads="1"/>
          </p:cNvSpPr>
          <p:nvPr/>
        </p:nvSpPr>
        <p:spPr bwMode="auto">
          <a:xfrm>
            <a:off x="900113" y="188913"/>
            <a:ext cx="47513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3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099" name="4 Rectángulo"/>
          <p:cNvSpPr>
            <a:spLocks noChangeArrowheads="1"/>
          </p:cNvSpPr>
          <p:nvPr/>
        </p:nvSpPr>
        <p:spPr bwMode="auto">
          <a:xfrm>
            <a:off x="4141788" y="3244850"/>
            <a:ext cx="860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Comic Sans MS" pitchFamily="66" charset="0"/>
              </a:rPr>
              <a:t>Cerler</a:t>
            </a:r>
          </a:p>
        </p:txBody>
      </p:sp>
      <p:pic>
        <p:nvPicPr>
          <p:cNvPr id="4100" name="6 Imagen" descr="a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7"/>
          <p:cNvSpPr>
            <a:spLocks noChangeArrowheads="1"/>
          </p:cNvSpPr>
          <p:nvPr/>
        </p:nvSpPr>
        <p:spPr bwMode="auto">
          <a:xfrm>
            <a:off x="1187450" y="6092825"/>
            <a:ext cx="68119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Usamos el pozal, el badil y el balde</a:t>
            </a:r>
            <a:r>
              <a:rPr lang="es-ES" sz="14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.</a:t>
            </a:r>
            <a:endParaRPr lang="es-ES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a (3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1908175" y="5780088"/>
            <a:ext cx="53689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Esfirlochamos los cables </a:t>
            </a:r>
          </a:p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y luego nos dan garramplas.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Imagen" descr="a (4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408488" y="6021388"/>
            <a:ext cx="47355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Encorremos a los niños.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2 Imagen" descr="a (5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95288" y="5445125"/>
            <a:ext cx="807878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En invierno los aragoneses nos enfriamos </a:t>
            </a:r>
          </a:p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y con el cierzo nos joreamos.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3 Imagen" descr="a (6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0" y="5414963"/>
            <a:ext cx="91281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Nos damos tozolones y algún talegazo, </a:t>
            </a:r>
          </a:p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si nos damos cocotazos nos hacemos cuqueras,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 Imagen" descr="b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0" y="5780088"/>
            <a:ext cx="842168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Hacemos muchos chandrios  </a:t>
            </a:r>
          </a:p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pero también  nos salen las cosas  de cojón.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b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398463" y="5805488"/>
            <a:ext cx="87455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Si nos cobrán muy caro decimos ¡jodo petaca¡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 descr="b (4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395288" y="692150"/>
            <a:ext cx="98742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En Aragón hay gente desustanciada y muchos tontolabas.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Imagen" descr="c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2051050" y="5516563"/>
            <a:ext cx="628808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Se nos enganguillan los muebles </a:t>
            </a:r>
          </a:p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y los zarrios los aventamos.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 Imagen" descr="c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395288" y="5559425"/>
            <a:ext cx="52038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Si alguien nos cae mal </a:t>
            </a:r>
          </a:p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lo mandamos a escaparrar.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c (3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741363" y="5589588"/>
            <a:ext cx="84026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Somos muy escoscaos y escobamos el suelo</a:t>
            </a:r>
            <a:r>
              <a:rPr lang="es-ES" sz="14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.</a:t>
            </a:r>
            <a:endParaRPr lang="es-ES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D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50825" y="1628775"/>
            <a:ext cx="88868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Nos empapuzamos de la comida que nos gusta.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D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468313" y="5589588"/>
            <a:ext cx="5740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Nos montamos  a corderetas.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D (3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250825" y="5199063"/>
            <a:ext cx="76946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Nuestros parques tienen esbarizaculos </a:t>
            </a:r>
          </a:p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y los niños se chipian en las fuentes.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4 Imagen" descr="Diapositiva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5 Rectángulo"/>
          <p:cNvSpPr>
            <a:spLocks noChangeArrowheads="1"/>
          </p:cNvSpPr>
          <p:nvPr/>
        </p:nvSpPr>
        <p:spPr bwMode="auto">
          <a:xfrm>
            <a:off x="3132138" y="0"/>
            <a:ext cx="640873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Comemos alberjes, pavias, mengranas y pijoletas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Imagen" descr="Diapositiva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468313" y="3716338"/>
            <a:ext cx="625951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Cogemos capazos con los amigos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3 Imagen" descr="Diapositiva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0" y="1114425"/>
            <a:ext cx="84724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28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Con un ¡vale pues¡ , nos ponemos de acuerdo</a:t>
            </a:r>
          </a:p>
          <a:p>
            <a:r>
              <a:rPr lang="es-ES" sz="28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 y un  ¡bemmm¡ o ¡bian¡ Significa que no lo estamos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3 Imagen" descr="Diapositiva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211138" y="5373688"/>
            <a:ext cx="89328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En Aragón hay gente escuchimizada,  ceporra </a:t>
            </a:r>
          </a:p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y zarrapastrosa y también algún alguellao,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3 Imagen" descr="Diapositiva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684213" y="5780088"/>
            <a:ext cx="67151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14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Al </a:t>
            </a:r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cruzarnos por la calle</a:t>
            </a:r>
          </a:p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nos sobra con un ¡yyieee’  o ¡quioo¡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3 Imagen" descr="Diapositiva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0" y="5876925"/>
            <a:ext cx="87741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Y si algo es muy majico es que es encantador.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3 Imagen" descr="Diapositiva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900113" y="1700213"/>
            <a:ext cx="79311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¡Si los cojones¡  significan que ni de coña.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3 Imagen" descr="Diapositiva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0" y="1484313"/>
            <a:ext cx="84645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latin typeface="Comic Sans MS" pitchFamily="66" charset="0"/>
                <a:ea typeface="Calibri" pitchFamily="34" charset="0"/>
                <a:cs typeface="Times New Roman" pitchFamily="18" charset="0"/>
              </a:rPr>
              <a:t>A los aragoneses no nos duele, nos hace mal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Imagen" descr="mesonesdeisuela-690x4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90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4 CuadroTexto"/>
          <p:cNvSpPr txBox="1">
            <a:spLocks noChangeArrowheads="1"/>
          </p:cNvSpPr>
          <p:nvPr/>
        </p:nvSpPr>
        <p:spPr bwMode="auto">
          <a:xfrm>
            <a:off x="3276600" y="260350"/>
            <a:ext cx="5183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/>
              <a:t>Mesones de Isuela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79388" y="6237288"/>
            <a:ext cx="8885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En nuestras tierras hay ribazos y terraplenes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2 Imagen" descr="Moncayo1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3 CuadroTexto"/>
          <p:cNvSpPr txBox="1">
            <a:spLocks noChangeArrowheads="1"/>
          </p:cNvSpPr>
          <p:nvPr/>
        </p:nvSpPr>
        <p:spPr bwMode="auto">
          <a:xfrm>
            <a:off x="1331913" y="333375"/>
            <a:ext cx="64801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/>
              <a:t>Moncayo</a:t>
            </a:r>
          </a:p>
        </p:txBody>
      </p:sp>
      <p:sp>
        <p:nvSpPr>
          <p:cNvPr id="27652" name="Rectangle 3"/>
          <p:cNvSpPr>
            <a:spLocks noChangeArrowheads="1"/>
          </p:cNvSpPr>
          <p:nvPr/>
        </p:nvSpPr>
        <p:spPr bwMode="auto">
          <a:xfrm>
            <a:off x="395288" y="5084763"/>
            <a:ext cx="89614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Los bolis bic tienen tape y el Moncayo boina,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Imagen" descr="Plaza_ains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4 CuadroTexto"/>
          <p:cNvSpPr txBox="1">
            <a:spLocks noChangeArrowheads="1"/>
          </p:cNvSpPr>
          <p:nvPr/>
        </p:nvSpPr>
        <p:spPr bwMode="auto">
          <a:xfrm>
            <a:off x="5435600" y="333375"/>
            <a:ext cx="58324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/>
              <a:t>Ainsa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5486400"/>
            <a:ext cx="61420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Los bebes son muy agudicos </a:t>
            </a:r>
          </a:p>
          <a:p>
            <a:r>
              <a:rPr lang="es-ES" sz="32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y los abuelos están muy piticios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2 Imagen" descr="top_10_de_pueblos_de_aragon_398630828_650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175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3 CuadroTexto"/>
          <p:cNvSpPr txBox="1">
            <a:spLocks noChangeArrowheads="1"/>
          </p:cNvSpPr>
          <p:nvPr/>
        </p:nvSpPr>
        <p:spPr bwMode="auto">
          <a:xfrm>
            <a:off x="2916238" y="188913"/>
            <a:ext cx="3959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/>
              <a:t>Albarracín</a:t>
            </a:r>
          </a:p>
        </p:txBody>
      </p:sp>
      <p:sp>
        <p:nvSpPr>
          <p:cNvPr id="29700" name="Rectangle 3"/>
          <p:cNvSpPr>
            <a:spLocks noChangeArrowheads="1"/>
          </p:cNvSpPr>
          <p:nvPr/>
        </p:nvSpPr>
        <p:spPr bwMode="auto">
          <a:xfrm>
            <a:off x="0" y="6334125"/>
            <a:ext cx="78152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2400">
                <a:solidFill>
                  <a:schemeClr val="bg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Si alguien necesita traducción es que no es de Aragón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Arag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 Aragin</Template>
  <TotalTime>1</TotalTime>
  <Words>361</Words>
  <Application>Microsoft Office PowerPoint</Application>
  <PresentationFormat>Presentación en pantalla (4:3)</PresentationFormat>
  <Paragraphs>72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Calibri</vt:lpstr>
      <vt:lpstr>Comic Sans MS</vt:lpstr>
      <vt:lpstr>Times New Roman</vt:lpstr>
      <vt:lpstr>En Aragin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2014-02-14T18:49:03Z</dcterms:created>
  <dcterms:modified xsi:type="dcterms:W3CDTF">2014-02-14T18:50:46Z</dcterms:modified>
</cp:coreProperties>
</file>