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Ty96bFG4OBbgDv9WBK85Q==" hashData="XkFTUcEJ48Fudrbgn0dlI+BWeN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4" d="100"/>
          <a:sy n="104" d="100"/>
        </p:scale>
        <p:origin x="7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0E3A9-7045-4776-8FD6-AE47BE2F5873}" type="datetimeFigureOut">
              <a:rPr lang="es-ES" smtClean="0"/>
              <a:t>06/11/2013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249087-E15D-4CC7-9F7F-A83FCE5E740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0433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249087-E15D-4CC7-9F7F-A83FCE5E7403}" type="slidenum">
              <a:rPr lang="es-ES" smtClean="0"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868A6D-ABCD-40BE-AB43-D86ADBD5D40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ACCF82-8B5C-4338-A0D2-514ACD89A08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D98B00-1B16-4F60-941C-9E189B68340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05D7F-9DBE-456A-B277-13E394F5C4E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CEC5C7-2980-4FDE-85A1-085CA49141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B2DDC-99FC-4F06-AF8A-81DC16EBF6E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09F4D-2691-4461-B25A-539AA90F796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B5A33F-A4C4-451D-9139-526031CE039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9494A-3833-468D-8523-BA77D4067BA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227464-AB2B-4633-B4EC-8FD5AA7544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5535B7-2737-4D85-B8CA-C30FF814031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FDEA4-5C49-4541-A8F6-BDA15AF360AD}" type="slidenum">
              <a:rPr lang="es-ES_tradnl" altLang="es-ES">
                <a:solidFill>
                  <a:srgbClr val="000000"/>
                </a:solidFill>
              </a:rPr>
              <a:pPr/>
              <a:t>‹Nº›</a:t>
            </a:fld>
            <a:endParaRPr lang="es-ES_tradnl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090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30DB54-FE0A-49AB-9E01-55BB0783FE7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4D393CF-5BB1-4CE0-A9A0-1F2A64AF4E5C}" type="slidenum">
              <a:rPr lang="es-ES_tradnl" altLang="es-ES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Teresa%20&amp;%20Salvador\Documents\per%20power\Musica%20per%20PPs\Musica%20Reduida\Altres%20Powers\nabuco-va%20pensiero.wav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DSC_000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DSC_000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3635375" y="3141663"/>
            <a:ext cx="18288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/>
              </a:rPr>
              <a:t>manual</a:t>
            </a: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323850" y="188913"/>
            <a:ext cx="8640763" cy="18002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r>
              <a:rPr lang="es-E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L'Elefant</a:t>
            </a:r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-Roca </a:t>
            </a:r>
            <a:r>
              <a:rPr lang="es-ES" sz="3600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Sant</a:t>
            </a:r>
            <a:r>
              <a:rPr lang="es-E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Impact"/>
              </a:rPr>
              <a:t> Salvador</a:t>
            </a:r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" name="nabuco-va pensiero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9433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054" grpId="0" animBg="1"/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rgbClr val="CC33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00213"/>
          </a:xfrm>
        </p:spPr>
        <p:txBody>
          <a:bodyPr/>
          <a:lstStyle/>
          <a:p>
            <a:pPr algn="just"/>
            <a:r>
              <a:rPr lang="es-ES" sz="2000"/>
              <a:t>Con salida y llegada al antiguo monasterio de Santa cecilia, este largo recorri- do circular por la montña de Montserrat nos permite pisar algunos lugares más emblemáticos, El Elefante, Miranda de Santa Magdalena, en los sectores de Tebaida y Tebas, la Roca de Sant Salvador y la trompa del Elefante, la vista des de la cima compensa con creces todo el esfuerzo invertido. Marcel Puig.</a:t>
            </a:r>
          </a:p>
        </p:txBody>
      </p:sp>
      <p:pic>
        <p:nvPicPr>
          <p:cNvPr id="3077" name="Picture 5" descr="DSC_0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775"/>
            <a:ext cx="9144000" cy="5229225"/>
          </a:xfrm>
          <a:prstGeom prst="rect">
            <a:avLst/>
          </a:prstGeom>
          <a:noFill/>
        </p:spPr>
      </p:pic>
      <p:pic>
        <p:nvPicPr>
          <p:cNvPr id="3078" name="Picture 6" descr="DSC_00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SC_0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5" name="Picture 5" descr="DSC_00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</p:spPr>
      </p:pic>
      <p:pic>
        <p:nvPicPr>
          <p:cNvPr id="5126" name="Picture 6" descr="DSC_00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23528" y="620689"/>
            <a:ext cx="8820472" cy="576064"/>
          </a:xfrm>
        </p:spPr>
        <p:txBody>
          <a:bodyPr/>
          <a:lstStyle/>
          <a:p>
            <a:r>
              <a:rPr lang="es-ES" sz="2000" dirty="0" smtClean="0"/>
              <a:t>La cebolla es escarcha cerrada y pobre:</a:t>
            </a:r>
            <a:endParaRPr lang="es-E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SC_0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9" name="Picture 5" descr="DSC_00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50" name="Picture 6" descr="DSC_00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915816" y="260649"/>
            <a:ext cx="6120680" cy="792088"/>
          </a:xfrm>
        </p:spPr>
        <p:txBody>
          <a:bodyPr/>
          <a:lstStyle/>
          <a:p>
            <a:r>
              <a:rPr lang="es-ES" sz="2400" dirty="0" smtClean="0"/>
              <a:t> escarcha de tus </a:t>
            </a:r>
            <a:r>
              <a:rPr lang="es-ES" sz="2400" dirty="0" err="1" smtClean="0"/>
              <a:t>dias</a:t>
            </a:r>
            <a:r>
              <a:rPr lang="es-ES" sz="2400" dirty="0" smtClean="0"/>
              <a:t> y de mis noches.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SC_00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3" name="Picture 5" descr="DSC_00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7174" name="Picture 6" descr="DSC_00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0" y="1"/>
            <a:ext cx="5076056" cy="908720"/>
          </a:xfrm>
        </p:spPr>
        <p:txBody>
          <a:bodyPr/>
          <a:lstStyle/>
          <a:p>
            <a:r>
              <a:rPr lang="es-ES" sz="2400" dirty="0" smtClean="0"/>
              <a:t>Hambre y cebolla: hielo negro</a:t>
            </a:r>
          </a:p>
          <a:p>
            <a:r>
              <a:rPr lang="es-ES" sz="2400" dirty="0" smtClean="0"/>
              <a:t> y escarcha grande y redonda.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xit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DSC_00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74632"/>
          </a:xfrm>
          <a:prstGeom prst="rect">
            <a:avLst/>
          </a:prstGeom>
          <a:noFill/>
        </p:spPr>
      </p:pic>
      <p:pic>
        <p:nvPicPr>
          <p:cNvPr id="8197" name="Picture 5" descr="DSC_00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8198" name="Picture 6" descr="DSC_005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483768" y="1"/>
            <a:ext cx="6660232" cy="980728"/>
          </a:xfrm>
        </p:spPr>
        <p:txBody>
          <a:bodyPr/>
          <a:lstStyle/>
          <a:p>
            <a:r>
              <a:rPr lang="es-ES" sz="2400" dirty="0" smtClean="0"/>
              <a:t>En la cuna del hambre mi niño estaba.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SC_00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1" name="Picture 5" descr="DSC_005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2" name="Picture 6" descr="DSC_005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1"/>
            <a:ext cx="6019800" cy="764704"/>
          </a:xfrm>
        </p:spPr>
        <p:txBody>
          <a:bodyPr/>
          <a:lstStyle/>
          <a:p>
            <a:r>
              <a:rPr lang="es-ES" sz="2400" dirty="0" smtClean="0"/>
              <a:t>Con sangre de cebolla se amamantaba.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DSC_00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5" name="Picture 5" descr="DSC_006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6" name="Picture 6" descr="DSC_006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283968" y="1"/>
            <a:ext cx="4860032" cy="1124743"/>
          </a:xfrm>
        </p:spPr>
        <p:txBody>
          <a:bodyPr/>
          <a:lstStyle/>
          <a:p>
            <a:r>
              <a:rPr lang="es-ES" sz="2400" dirty="0" smtClean="0"/>
              <a:t>Pero tu sangre, escarcha de </a:t>
            </a:r>
            <a:r>
              <a:rPr lang="es-ES" sz="2400" dirty="0" err="1" smtClean="0"/>
              <a:t>azucar</a:t>
            </a:r>
            <a:r>
              <a:rPr lang="es-ES" sz="2400" dirty="0" smtClean="0"/>
              <a:t> cebolla y hambre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SC_007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9" name="Picture 5" descr="DSC_007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1270" name="Picture 6" descr="DSC_007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1"/>
            <a:ext cx="6019800" cy="980728"/>
          </a:xfrm>
        </p:spPr>
        <p:txBody>
          <a:bodyPr/>
          <a:lstStyle/>
          <a:p>
            <a:r>
              <a:rPr lang="es-ES" sz="2400" dirty="0" smtClean="0"/>
              <a:t>Una mujer morena, resuelta en luna, se derrama hilo a hilo sobre la cuna. 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DSC_00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3" name="Picture 5" descr="DSC_00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1399"/>
            <a:ext cx="9144000" cy="7029400"/>
          </a:xfrm>
          <a:prstGeom prst="rect">
            <a:avLst/>
          </a:prstGeom>
          <a:noFill/>
        </p:spPr>
      </p:pic>
      <p:pic>
        <p:nvPicPr>
          <p:cNvPr id="12294" name="Picture 6" descr="DSC_008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1399"/>
            <a:ext cx="9144000" cy="70294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0" y="1"/>
            <a:ext cx="9144000" cy="1124744"/>
          </a:xfrm>
        </p:spPr>
        <p:txBody>
          <a:bodyPr/>
          <a:lstStyle/>
          <a:p>
            <a:r>
              <a:rPr lang="es-ES" sz="2400" dirty="0" smtClean="0"/>
              <a:t>Ríete niño, que te tragas la luna cuando es preciso.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DSC_009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7" name="Picture 5" descr="DSC_009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3318" name="Picture 6" descr="DSC_010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419872" y="1"/>
            <a:ext cx="5724128" cy="1052736"/>
          </a:xfrm>
        </p:spPr>
        <p:txBody>
          <a:bodyPr/>
          <a:lstStyle/>
          <a:p>
            <a:r>
              <a:rPr lang="es-ES" sz="2400" dirty="0" smtClean="0"/>
              <a:t>Alondra de mi casa, ríete mucho. Es tu risa en los ojos la luz del mundo.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DSC_01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41" name="Picture 5" descr="DSC_01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4342" name="Picture 6" descr="DSC_01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63888" y="1"/>
            <a:ext cx="5580112" cy="836712"/>
          </a:xfrm>
        </p:spPr>
        <p:txBody>
          <a:bodyPr/>
          <a:lstStyle/>
          <a:p>
            <a:r>
              <a:rPr lang="es-ES" sz="2400" dirty="0" smtClean="0"/>
              <a:t>Ríete tanto que mi alma, al oírte,</a:t>
            </a:r>
          </a:p>
          <a:p>
            <a:r>
              <a:rPr lang="es-ES" sz="2400" dirty="0" smtClean="0"/>
              <a:t> bata el espacio.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DSC_01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5" name="Picture 5" descr="DSC_01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6" name="Picture 6" descr="DSC_012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1"/>
            <a:ext cx="6019800" cy="836712"/>
          </a:xfrm>
        </p:spPr>
        <p:txBody>
          <a:bodyPr/>
          <a:lstStyle/>
          <a:p>
            <a:r>
              <a:rPr lang="es-ES" sz="2400" dirty="0" smtClean="0"/>
              <a:t>Tu risa me hace libre, me pone alas. Soledades me quita, cárcel me arranca.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DSC_01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9" name="Picture 5" descr="DSC_013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90" name="Picture 6" descr="DSC_01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0" y="1"/>
            <a:ext cx="5364088" cy="1484784"/>
          </a:xfrm>
        </p:spPr>
        <p:txBody>
          <a:bodyPr/>
          <a:lstStyle/>
          <a:p>
            <a:r>
              <a:rPr lang="es-ES" sz="2400" dirty="0" smtClean="0"/>
              <a:t>Boca que vuela, corazón que en tus labios relampaguea.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DSC_01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3" name="Picture 5" descr="DSC_014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4" name="Picture 6" descr="DSC_014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491880" y="1"/>
            <a:ext cx="5652120" cy="1196752"/>
          </a:xfrm>
        </p:spPr>
        <p:txBody>
          <a:bodyPr/>
          <a:lstStyle/>
          <a:p>
            <a:r>
              <a:rPr lang="es-ES" sz="2400" dirty="0" smtClean="0"/>
              <a:t>Al octavo mes ríes con cinco azahares. Con cinco diminutas ferocidades.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DSC_01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7" name="Picture 5" descr="DSC_014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</p:spPr>
      </p:pic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779912" y="1"/>
            <a:ext cx="5364088" cy="1988840"/>
          </a:xfrm>
        </p:spPr>
        <p:txBody>
          <a:bodyPr/>
          <a:lstStyle/>
          <a:p>
            <a:r>
              <a:rPr lang="es-ES" sz="2400" dirty="0" smtClean="0"/>
              <a:t>Con cinco dientes como cinco jazmines adolescentes.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DSC_01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1" name="Picture 5" descr="DSC_014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0" y="1"/>
            <a:ext cx="9144000" cy="980728"/>
          </a:xfrm>
        </p:spPr>
        <p:txBody>
          <a:bodyPr/>
          <a:lstStyle/>
          <a:p>
            <a:r>
              <a:rPr lang="es-ES" sz="2400" dirty="0" smtClean="0"/>
              <a:t>Frontera de los besos serán mañana, </a:t>
            </a:r>
          </a:p>
          <a:p>
            <a:r>
              <a:rPr lang="es-ES" sz="2400" dirty="0" smtClean="0"/>
              <a:t>cuando en la dentadura sientas un arma.</a:t>
            </a:r>
            <a:endParaRPr 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DSC_01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5" name="Picture 5" descr="DSC_015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20486" name="Picture 6" descr="DSC_015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0" y="6093296"/>
            <a:ext cx="9144000" cy="628179"/>
          </a:xfrm>
        </p:spPr>
        <p:txBody>
          <a:bodyPr/>
          <a:lstStyle/>
          <a:p>
            <a:pPr algn="l"/>
            <a:r>
              <a:rPr lang="es-ES" sz="2400" dirty="0" smtClean="0">
                <a:solidFill>
                  <a:schemeClr val="bg1"/>
                </a:solidFill>
              </a:rPr>
              <a:t>Sientas un fuego correr dientes abajo buscando el centro.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0" y="63500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dirty="0" smtClean="0"/>
              <a:t>: </a:t>
            </a:r>
            <a:r>
              <a:rPr lang="es-ES" dirty="0" smtClean="0"/>
              <a:t>Miguel Hernández – Música: </a:t>
            </a:r>
            <a:endParaRPr lang="es-ES" dirty="0"/>
          </a:p>
        </p:txBody>
      </p:sp>
    </p:spTree>
  </p:cSld>
  <p:clrMapOvr>
    <a:masterClrMapping/>
  </p:clrMapOvr>
  <p:transition advClick="0" advTm="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l"/>
            <a:endParaRPr lang="es-ES" sz="180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s-ES" altLang="es-ES" sz="1800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1800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1800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altLang="es-ES" sz="1800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efant- Roca Sant Salvadorcastella 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Elefant- Roca Sant Salvadorcastella 2</Template>
  <TotalTime>1</TotalTime>
  <Words>338</Words>
  <Application>Microsoft Office PowerPoint</Application>
  <PresentationFormat>Presentación en pantalla (4:3)</PresentationFormat>
  <Paragraphs>52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Elefant- Roca Sant Salvadorcastella 2</vt:lpstr>
      <vt:lpstr>Diseño predeterminado</vt:lpstr>
      <vt:lpstr>Presentación de PowerPoint</vt:lpstr>
      <vt:lpstr>Con salida y llegada al antiguo monasterio de Santa cecilia, este largo recorri- do circular por la montña de Montserrat nos permite pisar algunos lugares más emblemáticos, El Elefante, Miranda de Santa Magdalena, en los sectores de Tebaida y Tebas, la Roca de Sant Salvador y la trompa del Elefante, la vista des de la cima compensa con creces todo el esfuerzo invertido. Marcel Puig.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2</cp:revision>
  <dcterms:created xsi:type="dcterms:W3CDTF">2013-11-06T08:50:49Z</dcterms:created>
  <dcterms:modified xsi:type="dcterms:W3CDTF">2013-11-06T08:52:13Z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