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4" r:id="rId4"/>
    <p:sldId id="257" r:id="rId5"/>
    <p:sldId id="268" r:id="rId6"/>
    <p:sldId id="261" r:id="rId7"/>
    <p:sldId id="266" r:id="rId8"/>
    <p:sldId id="286" r:id="rId9"/>
    <p:sldId id="267" r:id="rId10"/>
    <p:sldId id="269" r:id="rId11"/>
    <p:sldId id="307" r:id="rId12"/>
    <p:sldId id="317" r:id="rId13"/>
    <p:sldId id="270" r:id="rId14"/>
    <p:sldId id="271" r:id="rId15"/>
    <p:sldId id="278" r:id="rId16"/>
    <p:sldId id="272" r:id="rId17"/>
    <p:sldId id="285" r:id="rId18"/>
    <p:sldId id="302" r:id="rId19"/>
    <p:sldId id="313" r:id="rId20"/>
    <p:sldId id="273" r:id="rId21"/>
    <p:sldId id="274" r:id="rId22"/>
    <p:sldId id="293" r:id="rId23"/>
    <p:sldId id="312" r:id="rId24"/>
    <p:sldId id="295" r:id="rId25"/>
    <p:sldId id="276" r:id="rId26"/>
    <p:sldId id="296" r:id="rId27"/>
    <p:sldId id="299" r:id="rId28"/>
    <p:sldId id="259" r:id="rId29"/>
    <p:sldId id="282" r:id="rId30"/>
    <p:sldId id="280" r:id="rId31"/>
    <p:sldId id="320" r:id="rId32"/>
    <p:sldId id="315" r:id="rId33"/>
    <p:sldId id="305" r:id="rId34"/>
    <p:sldId id="316" r:id="rId35"/>
    <p:sldId id="319" r:id="rId36"/>
    <p:sldId id="306" r:id="rId37"/>
    <p:sldId id="309" r:id="rId38"/>
    <p:sldId id="318" r:id="rId39"/>
    <p:sldId id="279" r:id="rId40"/>
    <p:sldId id="281" r:id="rId41"/>
    <p:sldId id="284" r:id="rId42"/>
    <p:sldId id="287" r:id="rId43"/>
    <p:sldId id="262" r:id="rId44"/>
    <p:sldId id="263" r:id="rId45"/>
    <p:sldId id="265" r:id="rId46"/>
    <p:sldId id="264" r:id="rId47"/>
    <p:sldId id="275" r:id="rId48"/>
    <p:sldId id="321" r:id="rId49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SC7UFjcZ+zV4ubVAe32mQ" hashData="BSHOMUdQTuxYoQLGhmmHAqxv0r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FDFED0"/>
    <a:srgbClr val="EBCBB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3606" autoAdjust="0"/>
  </p:normalViewPr>
  <p:slideViewPr>
    <p:cSldViewPr>
      <p:cViewPr varScale="1">
        <p:scale>
          <a:sx n="114" d="100"/>
          <a:sy n="114" d="100"/>
        </p:scale>
        <p:origin x="-108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A63BAA-90D0-4CBF-854A-045F9BF9E344}" type="datetimeFigureOut">
              <a:rPr lang="en-US"/>
              <a:pPr>
                <a:defRPr/>
              </a:pPr>
              <a:t>11/3/2015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27257-544A-424D-A83F-0C712E4D6C13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59169-91DD-41BA-83C1-0F22047CA537}" type="datetimeFigureOut">
              <a:rPr lang="en-US"/>
              <a:pPr>
                <a:defRPr/>
              </a:pPr>
              <a:t>11/3/2015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06B23-3DB9-4C70-B603-4F447246A00B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87A42-E36C-4165-BB55-4AD4D06D5600}" type="datetimeFigureOut">
              <a:rPr lang="en-US"/>
              <a:pPr>
                <a:defRPr/>
              </a:pPr>
              <a:t>11/3/2015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94164-9590-4BB4-B9EA-64BA1966B773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FA935-07CC-4F9F-8D6F-6E78E332C755}" type="datetimeFigureOut">
              <a:rPr lang="en-US"/>
              <a:pPr>
                <a:defRPr/>
              </a:pPr>
              <a:t>11/3/2015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362CE-F6BA-4468-BD44-A1FC5F906B70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22E13-D20E-42DC-A69F-3A4FBCD00A4E}" type="datetimeFigureOut">
              <a:rPr lang="en-US"/>
              <a:pPr>
                <a:defRPr/>
              </a:pPr>
              <a:t>11/3/2015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83AC2-0B9E-4306-86B8-C46E93891A4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EAB5F-3BD5-445F-ACD0-6E6D00FC0CEC}" type="datetimeFigureOut">
              <a:rPr lang="en-US"/>
              <a:pPr>
                <a:defRPr/>
              </a:pPr>
              <a:t>11/3/2015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B6DAC-9080-4D81-97CC-70E821D7D94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3D4F6-4A76-4D80-BA98-99D5EE13C882}" type="datetimeFigureOut">
              <a:rPr lang="en-US"/>
              <a:pPr>
                <a:defRPr/>
              </a:pPr>
              <a:t>11/3/2015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F6944-19CE-48CA-BFF9-8CC0E66FF71F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047EC-377C-42D4-A911-6DA0461EC639}" type="datetimeFigureOut">
              <a:rPr lang="en-US"/>
              <a:pPr>
                <a:defRPr/>
              </a:pPr>
              <a:t>11/3/2015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C46BF-ABA7-4FA1-9CBE-C1084B71F2E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04859-8C2A-4E0B-BEB9-CD0DC5E92191}" type="datetimeFigureOut">
              <a:rPr lang="en-US"/>
              <a:pPr>
                <a:defRPr/>
              </a:pPr>
              <a:t>11/3/2015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5E5AA-97BF-4B5E-95B5-4F34A63D7F1D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2FC96-E9C8-4047-8A1D-FE3B165E9891}" type="datetimeFigureOut">
              <a:rPr lang="en-US"/>
              <a:pPr>
                <a:defRPr/>
              </a:pPr>
              <a:t>11/3/2015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0C935-1F59-4A01-9235-22455C8B6FE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1D4C0-1049-4EF4-943F-522697ABAE07}" type="datetimeFigureOut">
              <a:rPr lang="en-US"/>
              <a:pPr>
                <a:defRPr/>
              </a:pPr>
              <a:t>11/3/2015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2A770-7248-4F95-A7A6-FB7436DD3A5D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EAA4416-19B6-4749-9FE5-F267400C2518}" type="datetimeFigureOut">
              <a:rPr lang="en-US"/>
              <a:pPr>
                <a:defRPr/>
              </a:pPr>
              <a:t>11/3/2015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5197CB2-9E9B-4F32-89F1-08D65E6C1818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AU" smtClean="0"/>
          </a:p>
        </p:txBody>
      </p:sp>
      <p:pic>
        <p:nvPicPr>
          <p:cNvPr id="2052" name="Picture 4" descr="1a-death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Box 5"/>
          <p:cNvSpPr txBox="1">
            <a:spLocks noChangeArrowheads="1"/>
          </p:cNvSpPr>
          <p:nvPr/>
        </p:nvSpPr>
        <p:spPr bwMode="auto">
          <a:xfrm>
            <a:off x="2143108" y="857238"/>
            <a:ext cx="475425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AU" sz="6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VALLE DE </a:t>
            </a:r>
          </a:p>
          <a:p>
            <a:pPr algn="ctr"/>
            <a:r>
              <a:rPr lang="en-AU" sz="6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LA MUERTE</a:t>
            </a:r>
            <a:endParaRPr lang="en-AU" sz="6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4" name="TextBox 6"/>
          <p:cNvSpPr txBox="1">
            <a:spLocks noChangeArrowheads="1"/>
          </p:cNvSpPr>
          <p:nvPr/>
        </p:nvSpPr>
        <p:spPr bwMode="auto">
          <a:xfrm>
            <a:off x="0" y="264318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A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CALIFORNIA </a:t>
            </a:r>
            <a:r>
              <a:rPr lang="en-A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&amp; NEVADA</a:t>
            </a:r>
          </a:p>
        </p:txBody>
      </p:sp>
      <p:sp>
        <p:nvSpPr>
          <p:cNvPr id="2055" name="TextBox 7"/>
          <p:cNvSpPr txBox="1">
            <a:spLocks noChangeArrowheads="1"/>
          </p:cNvSpPr>
          <p:nvPr/>
        </p:nvSpPr>
        <p:spPr bwMode="auto">
          <a:xfrm>
            <a:off x="0" y="3214692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A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USA</a:t>
            </a:r>
          </a:p>
        </p:txBody>
      </p:sp>
    </p:spTree>
  </p:cSld>
  <p:clrMapOvr>
    <a:masterClrMapping/>
  </p:clrMapOvr>
  <p:transition spd="slow" advTm="5000">
    <p:fade thruBlk="1"/>
    <p:sndAc>
      <p:stSnd loop="1">
        <p:snd r:embed="rId2" name="ColoursOfTheWind-Pocahonta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kumente und Einstellungen\internet\Eigene Dateien\Eigene Bilder\2010-07-Deat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099" name="Content Placeholder 3" descr="1a-death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5123" name="Content Placeholder 3" descr="1a-death1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6147" name="Content Placeholder 5" descr="1a-death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15438" cy="5184775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7171" name="Content Placeholder 3" descr="1a-death1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8195" name="Content Placeholder 3" descr="1a-death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15438" cy="5184775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9219" name="Content Placeholder 3" descr="1a-death1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0243" name="Content Placeholder 3" descr="1a-death1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kumente und Einstellungen\internet\Eigene Dateien\Eigene Bilder\Zabriskie_Point%2C_Death_Valley%2C_Californi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kumente und Einstellungen\internet\Eigene Dateien\Eigene Bilder\death-valley-zabriskie-point-sand-dese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3315" name="Content Placeholder 3" descr="1a-death1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805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4339" name="Content Placeholder 3" descr="1a-death1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58288" cy="51435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5363" name="Content Placeholder 3" descr="1a-death2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6387" name="Content Placeholder 3" descr="1a-death1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7411" name="Content Placeholder 3" descr="1a-death3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kumente und Einstellungen\internet\Eigene Dateien\Eigene Bilder\DVRanch3_p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630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kumente und Einstellungen\internet\Eigene Dateien\Eigene Bilder\DSC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0483" name="Content Placeholder 3" descr="1a-death1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1507" name="Content Placeholder 3" descr="1a-death2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kumente und Einstellungen\internet\Eigene Dateien\Eigene Bilder\artists_palette_t22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800" y="322263"/>
            <a:ext cx="9245600" cy="460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kumente und Einstellungen\internet\Eigene Dateien\Eigene Bilder\20080622_0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kumente und Einstellungen\internet\Eigene Dateien\Eigene Bilder\800px-Artist%27s_Palette_in_death_valley.jpg"/>
          <p:cNvPicPr>
            <a:picLocks noChangeAspect="1" noChangeArrowheads="1"/>
          </p:cNvPicPr>
          <p:nvPr/>
        </p:nvPicPr>
        <p:blipFill>
          <a:blip r:embed="rId2"/>
          <a:srcRect l="2777" r="4214"/>
          <a:stretch>
            <a:fillRect/>
          </a:stretch>
        </p:blipFill>
        <p:spPr bwMode="auto">
          <a:xfrm>
            <a:off x="0" y="0"/>
            <a:ext cx="95726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5603" name="Content Placeholder 3" descr="1a-death2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kumente und Einstellungen\internet\Eigene Dateien\Eigene Bilder\Badwater_elevation_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6838"/>
            <a:ext cx="9144000" cy="5337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kumente und Einstellungen\internet\Eigene Dateien\Eigene Bilder\Badwater_Death_Valle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8675" name="Content Placeholder 3" descr="1a-death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9699" name="Content Placeholder 3" descr="1a-death2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56700" cy="5184775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0723" name="Content Placeholder 3" descr="1a-death2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kumente und Einstellungen\internet\Eigene Dateien\Eigene Bilder\Cotton_Top_Cactus_above_Mesquite_Springs_Death_Valle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13"/>
            <a:ext cx="9144000" cy="5375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kumente und Einstellungen\internet\Eigene Dateien\Eigene Bilder\20081019Golf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0"/>
            <a:ext cx="9140825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kumente und Einstellungen\internet\Eigene Dateien\Eigene Bilder\Devils_Golf_Course_near_Salt_Cree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kumente und Einstellungen\internet\Eigene Dateien\Eigene Bilder\07_Devils_Golfcour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kumente und Einstellungen\internet\Eigene Dateien\Eigene Bilder\800px-Salt_crystals_in_death_valley.jpg"/>
          <p:cNvPicPr>
            <a:picLocks noChangeAspect="1" noChangeArrowheads="1"/>
          </p:cNvPicPr>
          <p:nvPr/>
        </p:nvPicPr>
        <p:blipFill>
          <a:blip r:embed="rId2"/>
          <a:srcRect l="6953" r="558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kumente und Einstellungen\internet\Eigene Dateien\Eigene Bilder\deathvalley_Ubehebe-Crat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Łącznik prosty ze strzałką 3"/>
          <p:cNvCxnSpPr/>
          <p:nvPr/>
        </p:nvCxnSpPr>
        <p:spPr>
          <a:xfrm>
            <a:off x="1285875" y="4983163"/>
            <a:ext cx="914400" cy="685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kumente und Einstellungen\internet\Eigene Dateien\Eigene Bilder\Titus Canyon, Death Valley, California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6525" y="0"/>
            <a:ext cx="96218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kumente und Einstellungen\internet\Eigene Dateien\Eigene Bilder\800px-California_Death_Valley_Coyot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0963" y="0"/>
            <a:ext cx="930592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9939" name="Content Placeholder 3" descr="1a-death2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0963" name="Content Placeholder 3" descr="1a-death2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1987" name="Content Placeholder 3" descr="1a-death3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91625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3011" name="Content Placeholder 3" descr="1a-death23.jpg"/>
          <p:cNvPicPr>
            <a:picLocks noGrp="1" noChangeAspect="1"/>
          </p:cNvPicPr>
          <p:nvPr>
            <p:ph idx="1"/>
          </p:nvPr>
        </p:nvPicPr>
        <p:blipFill>
          <a:blip r:embed="rId2"/>
          <a:srcRect r="5000"/>
          <a:stretch>
            <a:fillRect/>
          </a:stretch>
        </p:blipFill>
        <p:spPr>
          <a:xfrm>
            <a:off x="0" y="0"/>
            <a:ext cx="9191625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4035" name="Content Placeholder 3" descr="1a-death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15438" cy="5184775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5059" name="Content Placeholder 3" descr="1a-death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6083" name="Content Placeholder 3" descr="1a-death1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7107" name="Content Placeholder 5" descr="1a-death1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8131" name="Content Placeholder 3" descr="1a-death2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  <p:sp>
        <p:nvSpPr>
          <p:cNvPr id="48132" name="TextBox 4"/>
          <p:cNvSpPr txBox="1">
            <a:spLocks noChangeArrowheads="1"/>
          </p:cNvSpPr>
          <p:nvPr/>
        </p:nvSpPr>
        <p:spPr bwMode="auto">
          <a:xfrm>
            <a:off x="0" y="1231900"/>
            <a:ext cx="9144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9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KONIEC</a:t>
            </a:r>
            <a:endParaRPr lang="en-AU" sz="9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133" name="TextBox 5"/>
          <p:cNvSpPr txBox="1">
            <a:spLocks noChangeArrowheads="1"/>
          </p:cNvSpPr>
          <p:nvPr/>
        </p:nvSpPr>
        <p:spPr bwMode="auto">
          <a:xfrm>
            <a:off x="714375" y="3857625"/>
            <a:ext cx="695007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AU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You Can Keep Listening To The Music</a:t>
            </a:r>
            <a:endParaRPr lang="pl-PL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AU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Or Press ‘Esc’ To Exit</a:t>
            </a:r>
          </a:p>
        </p:txBody>
      </p:sp>
      <p:sp>
        <p:nvSpPr>
          <p:cNvPr id="48134" name="pole tekstowe 5"/>
          <p:cNvSpPr txBox="1">
            <a:spLocks noChangeArrowheads="1"/>
          </p:cNvSpPr>
          <p:nvPr/>
        </p:nvSpPr>
        <p:spPr bwMode="auto">
          <a:xfrm>
            <a:off x="857250" y="4865688"/>
            <a:ext cx="7500938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Uzupełniła zdjęciami i teksem w j.pl na podst .WEB - jokoretsina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+-+La+vallée+de+la+mort+..+17+01+20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USA+-+La+vallée+de+la+mort+..+17+01+2012</Template>
  <TotalTime>8</TotalTime>
  <Words>52</Words>
  <Application>Microsoft Office PowerPoint</Application>
  <PresentationFormat>Presentación en pantalla (16:9)</PresentationFormat>
  <Paragraphs>10</Paragraphs>
  <Slides>47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2" baseType="lpstr">
      <vt:lpstr>Arial</vt:lpstr>
      <vt:lpstr>Calibri</vt:lpstr>
      <vt:lpstr>Times New Roman</vt:lpstr>
      <vt:lpstr>USA+-+La+vallée+de+la+mort+..+17+01+2012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USA</dc:subject>
  <dc:creator>Jose Luis</dc:creator>
  <cp:lastModifiedBy>Jose Luis</cp:lastModifiedBy>
  <cp:revision>8</cp:revision>
  <dcterms:created xsi:type="dcterms:W3CDTF">2015-11-03T08:55:42Z</dcterms:created>
  <dcterms:modified xsi:type="dcterms:W3CDTF">2015-11-03T09:04:18Z</dcterms:modified>
</cp:coreProperties>
</file>