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4" r:id="rId4"/>
    <p:sldId id="257" r:id="rId5"/>
    <p:sldId id="268" r:id="rId6"/>
    <p:sldId id="261" r:id="rId7"/>
    <p:sldId id="266" r:id="rId8"/>
    <p:sldId id="286" r:id="rId9"/>
    <p:sldId id="267" r:id="rId10"/>
    <p:sldId id="269" r:id="rId11"/>
    <p:sldId id="307" r:id="rId12"/>
    <p:sldId id="317" r:id="rId13"/>
    <p:sldId id="270" r:id="rId14"/>
    <p:sldId id="271" r:id="rId15"/>
    <p:sldId id="278" r:id="rId16"/>
    <p:sldId id="272" r:id="rId17"/>
    <p:sldId id="285" r:id="rId18"/>
    <p:sldId id="302" r:id="rId19"/>
    <p:sldId id="313" r:id="rId20"/>
    <p:sldId id="273" r:id="rId21"/>
    <p:sldId id="274" r:id="rId22"/>
    <p:sldId id="293" r:id="rId23"/>
    <p:sldId id="312" r:id="rId24"/>
    <p:sldId id="295" r:id="rId25"/>
    <p:sldId id="276" r:id="rId26"/>
    <p:sldId id="296" r:id="rId27"/>
    <p:sldId id="299" r:id="rId28"/>
    <p:sldId id="259" r:id="rId29"/>
    <p:sldId id="282" r:id="rId30"/>
    <p:sldId id="280" r:id="rId31"/>
    <p:sldId id="320" r:id="rId32"/>
    <p:sldId id="315" r:id="rId33"/>
    <p:sldId id="305" r:id="rId34"/>
    <p:sldId id="316" r:id="rId35"/>
    <p:sldId id="319" r:id="rId36"/>
    <p:sldId id="306" r:id="rId37"/>
    <p:sldId id="309" r:id="rId38"/>
    <p:sldId id="318" r:id="rId39"/>
    <p:sldId id="279" r:id="rId40"/>
    <p:sldId id="281" r:id="rId41"/>
    <p:sldId id="284" r:id="rId42"/>
    <p:sldId id="287" r:id="rId43"/>
    <p:sldId id="262" r:id="rId44"/>
    <p:sldId id="263" r:id="rId45"/>
    <p:sldId id="265" r:id="rId46"/>
    <p:sldId id="264" r:id="rId47"/>
    <p:sldId id="275" r:id="rId48"/>
    <p:sldId id="321" r:id="rId49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2ElDzbrLnzUrw1ulMseYw==" hashData="kqr0MEkzByfskpwcfr8wNQgbC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FDFED0"/>
    <a:srgbClr val="EBCB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3606" autoAdjust="0"/>
  </p:normalViewPr>
  <p:slideViewPr>
    <p:cSldViewPr>
      <p:cViewPr>
        <p:scale>
          <a:sx n="61" d="100"/>
          <a:sy n="61" d="100"/>
        </p:scale>
        <p:origin x="-1236" y="-6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8EB70-F54A-4C7C-A961-1F14CA30B05B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AA0B4-F84C-4AE0-8F58-497C3F81604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25429216"/>
      </p:ext>
    </p:extLst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FDB3F-CD91-49BD-9702-F79B2C86579D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D4476-B368-4A04-865A-B607EAAD0CC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0986998"/>
      </p:ext>
    </p:extLst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68C25-61D3-4254-9927-7C2BD2533B43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785CF-C9D7-4E6C-8B7D-345B706B360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21159314"/>
      </p:ext>
    </p:extLst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62D7D-BE01-4698-B233-9A50AC8AA78D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F09FE-EB46-43DD-9C28-F1299B01B9A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8685024"/>
      </p:ext>
    </p:extLst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967B0-CAD0-4599-9710-ACB534CCCA67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F37F8-3CBB-43B1-8C4C-D75A5905DD3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0669128"/>
      </p:ext>
    </p:extLst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A5684-2B5F-4510-81DD-D788C0B0DC04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C83EE-1D7D-4CB7-8481-01C95FE2A37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27563178"/>
      </p:ext>
    </p:extLst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A1F6C-38AF-4F95-BDE7-9E40B07D3AE2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B048C-ED4F-439C-A55C-4ADFC734A1D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66044082"/>
      </p:ext>
    </p:extLst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80914-74CC-4A35-AD12-5BE6860AEF34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4FA22-00CB-42B1-998A-26C83AB6A04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2913816"/>
      </p:ext>
    </p:extLst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373E6-D3C6-4E87-832B-C1CB7EF369B9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929FF-1479-4F20-9CD3-6314E4568423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83883912"/>
      </p:ext>
    </p:extLst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BF427-7E80-4FE8-A887-8B9C0DA8BF42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F41FA-8BCC-43CA-9728-6B277827C27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398857"/>
      </p:ext>
    </p:extLst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9FE1D-5658-4EC4-BC4D-D10AA90DC0E4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6C5E4-A53B-41F2-8198-1D3283C2826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06748870"/>
      </p:ext>
    </p:extLst>
  </p:cSld>
  <p:clrMapOvr>
    <a:masterClrMapping/>
  </p:clrMapOvr>
  <p:transition spd="slow" advTm="5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802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C5ABFEC-6EFA-4D03-9935-209F0327FCB7}" type="datetimeFigureOut">
              <a:rPr lang="en-US"/>
              <a:pPr>
                <a:defRPr/>
              </a:pPr>
              <a:t>5/10/2020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9C3CB8-A695-4788-AB3C-249FEB7E952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AU" smtClean="0"/>
          </a:p>
        </p:txBody>
      </p:sp>
      <p:pic>
        <p:nvPicPr>
          <p:cNvPr id="2052" name="Picture 4" descr="1a-death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Box 5"/>
          <p:cNvSpPr txBox="1">
            <a:spLocks noChangeArrowheads="1"/>
          </p:cNvSpPr>
          <p:nvPr/>
        </p:nvSpPr>
        <p:spPr bwMode="auto">
          <a:xfrm>
            <a:off x="829886" y="607017"/>
            <a:ext cx="7484228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8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EL VALLE DE</a:t>
            </a:r>
          </a:p>
          <a:p>
            <a:pPr eaLnBrk="1" hangingPunct="1"/>
            <a:r>
              <a:rPr lang="en-AU" sz="8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LA MUERTE</a:t>
            </a:r>
            <a:endParaRPr lang="en-AU" sz="8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4" name="TextBox 6"/>
          <p:cNvSpPr txBox="1">
            <a:spLocks noChangeArrowheads="1"/>
          </p:cNvSpPr>
          <p:nvPr/>
        </p:nvSpPr>
        <p:spPr bwMode="auto">
          <a:xfrm>
            <a:off x="-35528" y="3115684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A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CALIFORNIA &amp; NEVADA</a:t>
            </a:r>
          </a:p>
        </p:txBody>
      </p:sp>
      <p:sp>
        <p:nvSpPr>
          <p:cNvPr id="2055" name="TextBox 7"/>
          <p:cNvSpPr txBox="1">
            <a:spLocks noChangeArrowheads="1"/>
          </p:cNvSpPr>
          <p:nvPr/>
        </p:nvSpPr>
        <p:spPr bwMode="auto">
          <a:xfrm>
            <a:off x="0" y="3699884"/>
            <a:ext cx="91440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A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USA</a:t>
            </a:r>
          </a:p>
        </p:txBody>
      </p:sp>
    </p:spTree>
  </p:cSld>
  <p:clrMapOvr>
    <a:masterClrMapping/>
  </p:clrMapOvr>
  <p:transition spd="slow" advTm="5000">
    <p:fade thruBlk="1"/>
    <p:sndAc>
      <p:stSnd loop="1">
        <p:snd r:embed="rId2" name="ColoursOfTheWind-Pocahont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kumente und Einstellungen\internet\Eigene Dateien\Eigene Bilder\2010-07-Dea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9" name="Content Placeholder 3" descr="1a-death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5123" name="Content Placeholder 3" descr="1a-death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6147" name="Content Placeholder 5" descr="1a-death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15438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7171" name="Content Placeholder 3" descr="1a-death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8195" name="Content Placeholder 3" descr="1a-death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15438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9219" name="Content Placeholder 3" descr="1a-death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0243" name="Content Placeholder 3" descr="1a-death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kumente und Einstellungen\internet\Eigene Dateien\Eigene Bilder\Zabriskie_Point%2C_Death_Valley%2C_Californi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kumente und Einstellungen\internet\Eigene Dateien\Eigene Bilder\death-valley-zabriskie-point-sand-dese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3315" name="Content Placeholder 3" descr="1a-death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805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4339" name="Content Placeholder 3" descr="1a-death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8288" cy="51435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5363" name="Content Placeholder 3" descr="1a-death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6387" name="Content Placeholder 3" descr="1a-death1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7411" name="Content Placeholder 3" descr="1a-death3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kumente und Einstellungen\internet\Eigene Dateien\Eigene Bilder\DVRanch3_px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630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kumente und Einstellungen\internet\Eigene Dateien\Eigene Bilder\DSC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483" name="Content Placeholder 3" descr="1a-death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1507" name="Content Placeholder 3" descr="1a-death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kumente und Einstellungen\internet\Eigene Dateien\Eigene Bilder\artists_palette_t22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322263"/>
            <a:ext cx="9245600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kumente und Einstellungen\internet\Eigene Dateien\Eigene Bilder\20080622_0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kumente und Einstellungen\internet\Eigene Dateien\Eigene Bilder\800px-Artist%27s_Palette_in_death_vall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7" r="4214"/>
          <a:stretch>
            <a:fillRect/>
          </a:stretch>
        </p:blipFill>
        <p:spPr bwMode="auto">
          <a:xfrm>
            <a:off x="0" y="0"/>
            <a:ext cx="95726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5603" name="Content Placeholder 3" descr="1a-death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kumente und Einstellungen\internet\Eigene Dateien\Eigene Bilder\Badwater_elevation_sig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838"/>
            <a:ext cx="9144000" cy="5337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kumente und Einstellungen\internet\Eigene Dateien\Eigene Bilder\Badwater_Death_Vall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8675" name="Content Placeholder 3" descr="1a-death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9699" name="Content Placeholder 3" descr="1a-death2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6700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0723" name="Content Placeholder 3" descr="1a-death2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kumente und Einstellungen\internet\Eigene Dateien\Eigene Bilder\Cotton_Top_Cactus_above_Mesquite_Springs_Death_Vall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13"/>
            <a:ext cx="9144000" cy="5375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kumente und Einstellungen\internet\Eigene Dateien\Eigene Bilder\20081019GolfSig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kumente und Einstellungen\internet\Eigene Dateien\Eigene Bilder\Devils_Golf_Course_near_Salt_Cree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kumente und Einstellungen\internet\Eigene Dateien\Eigene Bilder\07_Devils_Golfcour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kumente und Einstellungen\internet\Eigene Dateien\Eigene Bilder\800px-Salt_crystals_in_death_vall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3" r="558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kumente und Einstellungen\internet\Eigene Dateien\Eigene Bilder\deathvalley_Ubehebe-Cra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Łącznik prosty ze strzałką 3"/>
          <p:cNvCxnSpPr/>
          <p:nvPr/>
        </p:nvCxnSpPr>
        <p:spPr>
          <a:xfrm>
            <a:off x="1285875" y="4983163"/>
            <a:ext cx="9144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kumente und Einstellungen\internet\Eigene Dateien\Eigene Bilder\Titus Canyon, Death Valley, California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525" y="0"/>
            <a:ext cx="96218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kumente und Einstellungen\internet\Eigene Dateien\Eigene Bilder\800px-California_Death_Valley_Coyot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963" y="0"/>
            <a:ext cx="9305926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9939" name="Content Placeholder 3" descr="1a-death2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63" name="Content Placeholder 3" descr="1a-death2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1987" name="Content Placeholder 3" descr="1a-death3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3011" name="Content Placeholder 3" descr="1a-death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"/>
          <a:stretch>
            <a:fillRect/>
          </a:stretch>
        </p:blipFill>
        <p:spPr>
          <a:xfrm>
            <a:off x="0" y="0"/>
            <a:ext cx="9191625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4035" name="Content Placeholder 3" descr="1a-death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15438" cy="5184775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5059" name="Content Placeholder 3" descr="1a-death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6083" name="Content Placeholder 3" descr="1a-death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240838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7107" name="Content Placeholder 5" descr="1a-death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8131" name="Content Placeholder 3" descr="1a-death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5156200"/>
          </a:xfrm>
        </p:spPr>
      </p:pic>
      <p:sp>
        <p:nvSpPr>
          <p:cNvPr id="48132" name="TextBox 4"/>
          <p:cNvSpPr txBox="1">
            <a:spLocks noChangeArrowheads="1"/>
          </p:cNvSpPr>
          <p:nvPr/>
        </p:nvSpPr>
        <p:spPr bwMode="auto">
          <a:xfrm>
            <a:off x="0" y="1231900"/>
            <a:ext cx="91440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pl-PL" sz="9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KONIEC</a:t>
            </a:r>
            <a:endParaRPr lang="en-AU" sz="9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3" name="TextBox 5"/>
          <p:cNvSpPr txBox="1">
            <a:spLocks noChangeArrowheads="1"/>
          </p:cNvSpPr>
          <p:nvPr/>
        </p:nvSpPr>
        <p:spPr bwMode="auto">
          <a:xfrm>
            <a:off x="714375" y="3857625"/>
            <a:ext cx="695007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 Can Keep Listening To The Music</a:t>
            </a:r>
            <a:endParaRPr lang="pl-PL" sz="32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AU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Or Press ‘Esc’ To Exit</a:t>
            </a:r>
          </a:p>
        </p:txBody>
      </p:sp>
      <p:sp>
        <p:nvSpPr>
          <p:cNvPr id="48134" name="pole tekstowe 5"/>
          <p:cNvSpPr txBox="1">
            <a:spLocks noChangeArrowheads="1"/>
          </p:cNvSpPr>
          <p:nvPr/>
        </p:nvSpPr>
        <p:spPr bwMode="auto">
          <a:xfrm>
            <a:off x="857250" y="4865688"/>
            <a:ext cx="75009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l-PL" sz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Uzupełniła zdjęciami i teksem w j.pl na podst .WEB - jokoretsina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La vallée de la mort .. 17 01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La vallée de la mort .. 17 01 2012</Template>
  <TotalTime>5</TotalTime>
  <Words>54</Words>
  <Application>Microsoft Office PowerPoint</Application>
  <PresentationFormat>Presentación en pantalla (16:9)</PresentationFormat>
  <Paragraphs>10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2" baseType="lpstr">
      <vt:lpstr>Arial</vt:lpstr>
      <vt:lpstr>Calibri</vt:lpstr>
      <vt:lpstr>Times New Roman</vt:lpstr>
      <vt:lpstr>USA - La vallée de la mort .. 17 01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USA</dc:subject>
  <dc:creator>Jose Luis</dc:creator>
  <cp:lastModifiedBy>Jose Luis</cp:lastModifiedBy>
  <cp:revision>5</cp:revision>
  <dcterms:created xsi:type="dcterms:W3CDTF">2020-05-10T18:13:21Z</dcterms:created>
  <dcterms:modified xsi:type="dcterms:W3CDTF">2020-05-10T18:18:50Z</dcterms:modified>
</cp:coreProperties>
</file>