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4" r:id="rId3"/>
    <p:sldId id="257" r:id="rId4"/>
    <p:sldId id="268" r:id="rId5"/>
    <p:sldId id="261" r:id="rId6"/>
    <p:sldId id="266" r:id="rId7"/>
    <p:sldId id="286" r:id="rId8"/>
    <p:sldId id="267" r:id="rId9"/>
    <p:sldId id="269" r:id="rId10"/>
    <p:sldId id="307" r:id="rId11"/>
    <p:sldId id="317" r:id="rId12"/>
    <p:sldId id="270" r:id="rId13"/>
    <p:sldId id="271" r:id="rId14"/>
    <p:sldId id="278" r:id="rId15"/>
    <p:sldId id="272" r:id="rId16"/>
    <p:sldId id="285" r:id="rId17"/>
    <p:sldId id="302" r:id="rId18"/>
    <p:sldId id="313" r:id="rId19"/>
    <p:sldId id="273" r:id="rId20"/>
    <p:sldId id="274" r:id="rId21"/>
    <p:sldId id="293" r:id="rId22"/>
    <p:sldId id="312" r:id="rId23"/>
    <p:sldId id="295" r:id="rId24"/>
    <p:sldId id="276" r:id="rId25"/>
    <p:sldId id="296" r:id="rId26"/>
    <p:sldId id="299" r:id="rId27"/>
    <p:sldId id="259" r:id="rId28"/>
    <p:sldId id="282" r:id="rId29"/>
    <p:sldId id="280" r:id="rId30"/>
    <p:sldId id="320" r:id="rId31"/>
    <p:sldId id="315" r:id="rId32"/>
    <p:sldId id="305" r:id="rId33"/>
    <p:sldId id="316" r:id="rId34"/>
    <p:sldId id="319" r:id="rId35"/>
    <p:sldId id="306" r:id="rId36"/>
    <p:sldId id="309" r:id="rId37"/>
    <p:sldId id="318" r:id="rId38"/>
    <p:sldId id="279" r:id="rId39"/>
    <p:sldId id="281" r:id="rId40"/>
    <p:sldId id="284" r:id="rId41"/>
    <p:sldId id="287" r:id="rId42"/>
    <p:sldId id="262" r:id="rId43"/>
    <p:sldId id="263" r:id="rId44"/>
    <p:sldId id="265" r:id="rId45"/>
    <p:sldId id="264" r:id="rId46"/>
    <p:sldId id="275" r:id="rId47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q1RsLani+ul6net9ITvVA==" hashData="6gOUGPj8MLsy1fEO9Wk+8k4r51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DFED0"/>
    <a:srgbClr val="EBCB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606" autoAdjust="0"/>
  </p:normalViewPr>
  <p:slideViewPr>
    <p:cSldViewPr>
      <p:cViewPr varScale="1">
        <p:scale>
          <a:sx n="96" d="100"/>
          <a:sy n="96" d="100"/>
        </p:scale>
        <p:origin x="-2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F4119-E479-424B-96BA-ABB97D3078B4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78D33-2443-417B-AC95-BF3C49BE95E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55099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B7ACD-F0FA-4AEC-9CC7-3BF6F7D95026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7EC68-2226-46F5-B4E2-01369F9670C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5573869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32DFB-7AE5-494E-8354-CCC3B5D14D5B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6FA13-FA79-4BEC-917F-426BF7F6ED9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7085763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3CE46-9B81-49A9-9782-C8B6C0460752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2DC71-20C5-4138-828D-C543C1119A7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0565609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BAD64-4CBB-45DE-800E-BC2162CEADD3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88CC9-CEF4-453C-84A9-AE96F66376A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20391594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C1994-8BC1-41F7-95DA-9AB8D69A713C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35862-BBBB-48C1-A1C2-CC962D94ECA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0344703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A06EE-AC59-4667-9F9D-CB0CED0F7D15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D8BEE-7CAB-46BB-AEC5-4094C389713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26195726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D5B7F-C70E-4E2F-8B99-54EA5F6ACDC5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3110B-0165-4DA7-8158-1601E665682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89996722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35666-1615-461B-BC11-9FEEC3628340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7BB79-4660-4BBB-B460-327B045167C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601414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BCF68-87D5-4201-9C59-8643B1F4732A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599BC-A5ED-4CA0-8F00-99025595167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4248036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75876-FAFE-4791-B7AE-C31544C1FCC7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89D54-44AB-448C-B08F-E260664EB44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19355"/>
      </p:ext>
    </p:extLst>
  </p:cSld>
  <p:clrMapOvr>
    <a:masterClrMapping/>
  </p:clrMapOvr>
  <p:transition spd="slow" advTm="5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4DC1B2-F78B-47DF-8238-FB2021EAEAD1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19B6C6-1841-4744-A840-488417C5101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052" name="Picture 4" descr="1a-death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955432" y="1031989"/>
            <a:ext cx="718010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AU" sz="7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 VALLE </a:t>
            </a:r>
          </a:p>
          <a:p>
            <a:pPr eaLnBrk="1" hangingPunct="1"/>
            <a:r>
              <a:rPr lang="en-AU" sz="7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 LA MUERTE</a:t>
            </a:r>
            <a:endParaRPr lang="en-AU" sz="7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TextBox 6"/>
          <p:cNvSpPr txBox="1">
            <a:spLocks noChangeArrowheads="1"/>
          </p:cNvSpPr>
          <p:nvPr/>
        </p:nvSpPr>
        <p:spPr bwMode="auto">
          <a:xfrm>
            <a:off x="-26514" y="3083984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A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CALIFORNIA &amp; NEVADA</a:t>
            </a:r>
          </a:p>
        </p:txBody>
      </p:sp>
      <p:sp>
        <p:nvSpPr>
          <p:cNvPr id="2055" name="TextBox 7"/>
          <p:cNvSpPr txBox="1">
            <a:spLocks noChangeArrowheads="1"/>
          </p:cNvSpPr>
          <p:nvPr/>
        </p:nvSpPr>
        <p:spPr bwMode="auto">
          <a:xfrm>
            <a:off x="-1188640" y="3083984"/>
            <a:ext cx="1101722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A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   </a:t>
            </a:r>
            <a:endParaRPr lang="en-A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5000">
    <p:fade thruBlk="1"/>
    <p:sndAc>
      <p:stSnd loop="1">
        <p:snd r:embed="rId2" name="ColoursOfTheWind-Pocahont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kumente und Einstellungen\internet\Eigene Dateien\Eigene Bilder\2010-07-Dea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death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death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5" descr="1a-death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death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3" descr="1a-death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death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death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kumente und Einstellungen\internet\Eigene Dateien\Eigene Bilder\Zabriskie_Point%2C_Death_Valley%2C_Californi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kumente und Einstellungen\internet\Eigene Dateien\Eigene Bilder\death-valley-zabriskie-point-sand-des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death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05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death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51435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5363" name="Content Placeholder 3" descr="1a-death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3" descr="1a-death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death3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kumente und Einstellungen\internet\Eigene Dateien\Eigene Bilder\DVRanch3_px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30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kumente und Einstellungen\internet\Eigene Dateien\Eigene Bilder\DSC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death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1507" name="Content Placeholder 3" descr="1a-death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kumente und Einstellungen\internet\Eigene Dateien\Eigene Bilder\artists_palette_t22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322263"/>
            <a:ext cx="9245600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kumente und Einstellungen\internet\Eigene Dateien\Eigene Bilder\20080622_0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kumente und Einstellungen\internet\Eigene Dateien\Eigene Bilder\800px-Artist%27s_Palette_in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" r="4214"/>
          <a:stretch>
            <a:fillRect/>
          </a:stretch>
        </p:blipFill>
        <p:spPr bwMode="auto">
          <a:xfrm>
            <a:off x="0" y="0"/>
            <a:ext cx="95726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5603" name="Content Placeholder 3" descr="1a-death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kumente und Einstellungen\internet\Eigene Dateien\Eigene Bilder\Badwater_elevation_sig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838"/>
            <a:ext cx="9144000" cy="533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kumente und Einstellungen\internet\Eigene Dateien\Eigene Bilder\Badwater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8675" name="Content Placeholder 3" descr="1a-death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9699" name="Content Placeholder 3" descr="1a-death2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6700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23" name="Content Placeholder 3" descr="1a-death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kumente und Einstellungen\internet\Eigene Dateien\Eigene Bilder\Cotton_Top_Cactus_above_Mesquite_Springs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144000" cy="5375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kumente und Einstellungen\internet\Eigene Dateien\Eigene Bilder\20081019GolfSig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kumente und Einstellungen\internet\Eigene Dateien\Eigene Bilder\Devils_Golf_Course_near_Salt_Cre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kumente und Einstellungen\internet\Eigene Dateien\Eigene Bilder\07_Devils_Golfcour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kumente und Einstellungen\internet\Eigene Dateien\Eigene Bilder\800px-Salt_crystals_in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3" r="558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kumente und Einstellungen\internet\Eigene Dateien\Eigene Bilder\deathvalley_Ubehebe-Cra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Łącznik prosty ze strzałką 3"/>
          <p:cNvCxnSpPr/>
          <p:nvPr/>
        </p:nvCxnSpPr>
        <p:spPr>
          <a:xfrm>
            <a:off x="1285875" y="4983163"/>
            <a:ext cx="9144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kumente und Einstellungen\internet\Eigene Dateien\Eigene Bilder\Titus Canyon, Death Valley, California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525" y="0"/>
            <a:ext cx="96218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kumente und Einstellungen\internet\Eigene Dateien\Eigene Bilder\800px-California_Death_Valley_Coyot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3" y="0"/>
            <a:ext cx="930592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9939" name="Content Placeholder 3" descr="1a-death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63" name="Content Placeholder 3" descr="1a-death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1987" name="Content Placeholder 3" descr="1a-death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3011" name="Content Placeholder 3" descr="1a-death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"/>
          <a:stretch>
            <a:fillRect/>
          </a:stretch>
        </p:blipFill>
        <p:spPr>
          <a:xfrm>
            <a:off x="0" y="0"/>
            <a:ext cx="9191625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4035" name="Content Placeholder 3" descr="1a-death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5059" name="Content Placeholder 3" descr="1a-death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6083" name="Content Placeholder 3" descr="1a-death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7107" name="Content Placeholder 5" descr="1a-death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8131" name="Content Placeholder 3" descr="1a-death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  <p:sp>
        <p:nvSpPr>
          <p:cNvPr id="48133" name="TextBox 5"/>
          <p:cNvSpPr txBox="1">
            <a:spLocks noChangeArrowheads="1"/>
          </p:cNvSpPr>
          <p:nvPr/>
        </p:nvSpPr>
        <p:spPr bwMode="auto">
          <a:xfrm>
            <a:off x="1475656" y="0"/>
            <a:ext cx="647061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ES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s-E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Puedes seguir escuchando la música</a:t>
            </a:r>
          </a:p>
          <a:p>
            <a:pPr eaLnBrk="1" hangingPunct="1"/>
            <a:r>
              <a:rPr lang="es-E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 presione "</a:t>
            </a:r>
            <a:r>
              <a:rPr lang="es-E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Esc</a:t>
            </a:r>
            <a:r>
              <a:rPr lang="es-E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 para salir</a:t>
            </a:r>
            <a:endParaRPr lang="en-A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4" name="pole tekstowe 5"/>
          <p:cNvSpPr txBox="1">
            <a:spLocks noChangeArrowheads="1"/>
          </p:cNvSpPr>
          <p:nvPr/>
        </p:nvSpPr>
        <p:spPr bwMode="auto">
          <a:xfrm>
            <a:off x="857250" y="4865688"/>
            <a:ext cx="75009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l-PL" sz="1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Uzupełniła zdjęciami i teksem w j.pl na podst .WEB - jokoretsina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La vallée de la mort .. 17 01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La vallée de la mort .. 17 01 2012</Template>
  <TotalTime>7</TotalTime>
  <Words>34</Words>
  <Application>Microsoft Office PowerPoint</Application>
  <PresentationFormat>Presentación en pantalla (16:9)</PresentationFormat>
  <Paragraphs>8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Arial</vt:lpstr>
      <vt:lpstr>Calibri</vt:lpstr>
      <vt:lpstr>Times New Roman</vt:lpstr>
      <vt:lpstr>USA - La vallée de la mort .. 17 01 2012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USA</dc:subject>
  <dc:creator>Jose Luis</dc:creator>
  <cp:lastModifiedBy>Jose Luis</cp:lastModifiedBy>
  <cp:revision>5</cp:revision>
  <dcterms:created xsi:type="dcterms:W3CDTF">2020-02-07T09:34:58Z</dcterms:created>
  <dcterms:modified xsi:type="dcterms:W3CDTF">2020-02-07T09:41:59Z</dcterms:modified>
</cp:coreProperties>
</file>