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4" r:id="rId3"/>
    <p:sldId id="318" r:id="rId4"/>
    <p:sldId id="319" r:id="rId5"/>
    <p:sldId id="291" r:id="rId6"/>
    <p:sldId id="292" r:id="rId7"/>
    <p:sldId id="293" r:id="rId8"/>
    <p:sldId id="315" r:id="rId9"/>
    <p:sldId id="322" r:id="rId10"/>
    <p:sldId id="321" r:id="rId11"/>
    <p:sldId id="303" r:id="rId12"/>
    <p:sldId id="304" r:id="rId13"/>
    <p:sldId id="305" r:id="rId14"/>
    <p:sldId id="295" r:id="rId15"/>
    <p:sldId id="294" r:id="rId16"/>
    <p:sldId id="297" r:id="rId17"/>
    <p:sldId id="316" r:id="rId18"/>
    <p:sldId id="310" r:id="rId19"/>
    <p:sldId id="302" r:id="rId20"/>
    <p:sldId id="272" r:id="rId21"/>
    <p:sldId id="281" r:id="rId22"/>
    <p:sldId id="289" r:id="rId23"/>
    <p:sldId id="311" r:id="rId24"/>
    <p:sldId id="313" r:id="rId25"/>
    <p:sldId id="290" r:id="rId26"/>
    <p:sldId id="323" r:id="rId27"/>
    <p:sldId id="288" r:id="rId28"/>
    <p:sldId id="284" r:id="rId29"/>
    <p:sldId id="263" r:id="rId30"/>
    <p:sldId id="264" r:id="rId31"/>
    <p:sldId id="265" r:id="rId32"/>
    <p:sldId id="257" r:id="rId33"/>
    <p:sldId id="258" r:id="rId34"/>
    <p:sldId id="259" r:id="rId35"/>
    <p:sldId id="278" r:id="rId36"/>
    <p:sldId id="325" r:id="rId37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D7aO4hFDc7FsVNDIJp/EA==" hashData="c1yafRLYP2+9LN8rV0e0XGbNF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2136" y="-1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90B9E-5A56-44F0-9441-FE763770E3F9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4C1DB-7C9B-46F3-9A32-56EE88543F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06520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190C7-FE6D-4A9C-B95B-2EBE3F9EEFB8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79D7-E008-4624-9A49-72EE5F0F527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12664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206BD-A6A3-41B0-9A9A-918B5978733F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21CF1-E2F3-41FB-9A13-66EC8C20B7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052228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D8184-68DE-467B-B574-447456ED9AAD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8C1A8-DAC2-437A-8C95-21C31614789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642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A62E3-AFC8-4F72-94CB-33616B4D31C3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2D0A-A7FA-4242-AA4A-22A1B818DD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745470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DA755-216E-4A72-A326-3449FF0EAC76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D9F59-0061-486A-83B0-7129B22196C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666841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90DF9-E1F1-4E06-811D-8C5B170BAA62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0029-23CE-48CA-B470-C52E296D1AE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834044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08C04-A055-493A-AE18-86AE54A8712C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FB112-0B24-419F-8559-78108EBFBF4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7007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24459-CA8C-475D-A56A-1E4398DB7245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7A0CE-0344-492B-B1AF-5A74DE9FCC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997414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BE3E2-0047-4C61-9D4E-FCEAF49716A8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038AF-EC90-427E-84BE-3EA281249E1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0209407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EEFA7-401D-4D5F-9BFF-F776E063EE8C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615E3-ED7A-421F-8CA2-96B0BD44B55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835743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825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7DF66A-8A89-492B-839C-42DCC6250361}" type="datetimeFigureOut">
              <a:rPr lang="fr-FR"/>
              <a:pPr>
                <a:defRPr/>
              </a:pPr>
              <a:t>12/07/2020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830259-E7C5-41F4-A735-B9199F9A43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5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52" name="Picture 2" descr="De la vallée du Drâa à Ouarzazate. - Le blog de loisirs-en-camping-c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613" y="0"/>
            <a:ext cx="9599613" cy="619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5696" y="2499742"/>
            <a:ext cx="4807893" cy="228356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83568" y="627534"/>
            <a:ext cx="7794121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dirty="0" smtClean="0">
                <a:solidFill>
                  <a:srgbClr val="FFFF00"/>
                </a:solidFill>
                <a:latin typeface="Algerian" pitchFamily="82" charset="0"/>
              </a:rPr>
              <a:t>EL VALLE DE DRAA</a:t>
            </a:r>
          </a:p>
          <a:p>
            <a:pPr algn="ctr"/>
            <a:r>
              <a:rPr lang="es-ES" sz="4400" dirty="0" smtClean="0">
                <a:solidFill>
                  <a:srgbClr val="FFFF00"/>
                </a:solidFill>
                <a:latin typeface="Algerian" pitchFamily="82" charset="0"/>
              </a:rPr>
              <a:t>(Marruecos)</a:t>
            </a:r>
            <a:endParaRPr lang="es-ES" sz="4400" dirty="0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AGDZ MOROCCO [Mpgun.com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0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6" name="Picture 2" descr="https://www.trace-ta-route.com/wp-content/uploads/2018/05/Maroc-Vallee-Draa-15-route-3-L_Oeil_d_Edou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775" y="-957263"/>
            <a:ext cx="9612313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00" name="Picture 2" descr="https://www.trace-ta-route.com/wp-content/uploads/2018/05/Maroc-Vallee-Draa-15-route-10-L_Oeil_d_Edou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957263"/>
            <a:ext cx="9556750" cy="6372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12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1173163"/>
            <a:ext cx="9359900" cy="692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4"/>
          <p:cNvSpPr>
            <a:spLocks noChangeArrowheads="1"/>
          </p:cNvSpPr>
          <p:nvPr/>
        </p:nvSpPr>
        <p:spPr bwMode="auto">
          <a:xfrm>
            <a:off x="395288" y="4370388"/>
            <a:ext cx="31654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Ouarzazate et les oasis du sud &gt; Vallée du Drâa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8" name="Picture 2" descr="Illust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50" y="-1749425"/>
            <a:ext cx="9390063" cy="704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827088" y="4443413"/>
            <a:ext cx="720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Le Drâa</a:t>
            </a:r>
            <a:r>
              <a:rPr lang="fr-FR"/>
              <a:t>.</a:t>
            </a:r>
          </a:p>
        </p:txBody>
      </p:sp>
      <p:sp>
        <p:nvSpPr>
          <p:cNvPr id="6150" name="Rectangle 4"/>
          <p:cNvSpPr>
            <a:spLocks noChangeArrowheads="1"/>
          </p:cNvSpPr>
          <p:nvPr/>
        </p:nvSpPr>
        <p:spPr bwMode="auto">
          <a:xfrm>
            <a:off x="5795963" y="3935413"/>
            <a:ext cx="2879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1200" b="1"/>
              <a:t>Le Drâa, fleuve du Draa ou oued Drâa (en berbère : ⴷⵔⴰ Dra ou Asif n Dra ; en arabe : </a:t>
            </a:r>
            <a:r>
              <a:rPr lang="ar-AE" sz="1200" b="1"/>
              <a:t>واد درعة) </a:t>
            </a:r>
            <a:r>
              <a:rPr lang="fr-FR" sz="1200" b="1"/>
              <a:t>est le plus long fleuve du Maroc avec 1 100 kilomètres.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2" name="Picture 2" descr="https://upload.wikimedia.org/wikipedia/commons/thumb/f/f8/Vallee_du_draa.jpg/800px-Vallee_du_dr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1870075"/>
            <a:ext cx="9390063" cy="704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3"/>
          <p:cNvSpPr>
            <a:spLocks noChangeArrowheads="1"/>
          </p:cNvSpPr>
          <p:nvPr/>
        </p:nvSpPr>
        <p:spPr bwMode="auto">
          <a:xfrm>
            <a:off x="7235825" y="4587875"/>
            <a:ext cx="127476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La vallée du Drâa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819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6" name="Picture 2" descr="El valle de Draa | Viajes, Marruecos, Paisaj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063" y="-1389063"/>
            <a:ext cx="9263063" cy="6946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921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20" name="Picture 2" descr="https://www.trace-ta-route.com/wp-content/uploads/2018/05/Maroc-Vallee-Draa-15-route-15-L_Oeil_d_Edou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1100138"/>
            <a:ext cx="9504363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4" name="Picture 2" descr="https://www.trace-ta-route.com/wp-content/uploads/2018/05/Maroc-Vallee-Draa-15-route-14-L_Oeil_d_Edou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138" y="-1028700"/>
            <a:ext cx="9666288" cy="644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26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8" name="Picture 2" descr="Excursion 1 jour : Vallée du Drâa - Sahara Ideal - Voyage au Mar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596900"/>
            <a:ext cx="93043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229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2" name="Picture 2" descr="Atelier de vanner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884238"/>
            <a:ext cx="9525000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3"/>
          <p:cNvSpPr>
            <a:spLocks noChangeArrowheads="1"/>
          </p:cNvSpPr>
          <p:nvPr/>
        </p:nvSpPr>
        <p:spPr bwMode="auto">
          <a:xfrm>
            <a:off x="5724525" y="4587875"/>
            <a:ext cx="30543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Vallée du Drâa, entre montagne et palmeraie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331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6" name="Picture 2" descr="Voyage Maroc - Trek désert - Vallée du Draa - 8 jou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668338"/>
            <a:ext cx="9247188" cy="6178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3"/>
          <p:cNvSpPr>
            <a:spLocks noChangeArrowheads="1"/>
          </p:cNvSpPr>
          <p:nvPr/>
        </p:nvSpPr>
        <p:spPr bwMode="auto">
          <a:xfrm>
            <a:off x="6486525" y="4449763"/>
            <a:ext cx="26638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fr-FR"/>
          </a:p>
          <a:p>
            <a:r>
              <a:rPr lang="fr-FR" sz="1200" b="1"/>
              <a:t>Casbah du Drâa et désert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433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40" name="Picture 4" descr="Photo La vallée du Drâa au Mar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100138"/>
            <a:ext cx="9753600" cy="6524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536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4" name="Picture 2" descr="https://upload.wikimedia.org/wikipedia/commons/thumb/0/00/Casbah_vallee_du_draa.jpg/800px-Casbah_vallee_du_dr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89063"/>
            <a:ext cx="9199563" cy="689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827088" y="4587875"/>
            <a:ext cx="2416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Une casbah dans la vallée du Drâa</a:t>
            </a:r>
            <a:r>
              <a:rPr lang="fr-FR"/>
              <a:t>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638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8" name="Picture 2" descr="Circuit Maroc : Vallée du Drâa, entre montagne et palmeraie - Au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4763"/>
            <a:ext cx="932497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741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2" name="Picture 2" descr="Village marocain de Aït Ben Hammar et l'Oued Tichka, Vallée du Tichka au Mar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884238"/>
            <a:ext cx="9496425" cy="633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843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6" name="Picture 2" descr="Vallée des roses et vallée du Draa, joyaux du Grand Sud marocai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884238"/>
            <a:ext cx="9409113" cy="707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468313" y="3940175"/>
            <a:ext cx="18002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fr-FR"/>
          </a:p>
          <a:p>
            <a:r>
              <a:rPr lang="fr-FR" sz="1200" b="1"/>
              <a:t>Vallée des roses et vallée du Draa, joyaux du Grand Sud marocain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945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60" name="Picture 2" descr="La vallée du Drâa , Mar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-741363"/>
            <a:ext cx="9434513" cy="6289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3"/>
          <p:cNvSpPr>
            <a:spLocks noChangeArrowheads="1"/>
          </p:cNvSpPr>
          <p:nvPr/>
        </p:nvSpPr>
        <p:spPr bwMode="auto">
          <a:xfrm>
            <a:off x="3059113" y="4300538"/>
            <a:ext cx="2503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L'habitat traditionnel du sud maroc est construit en pisé. Cela donne de belles couleurs ocre aux villages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48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4" name="Picture 2" descr="https://media.routard.com/image/25/6/photo.14572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71450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ctangle 3"/>
          <p:cNvSpPr>
            <a:spLocks noChangeArrowheads="1"/>
          </p:cNvSpPr>
          <p:nvPr/>
        </p:nvSpPr>
        <p:spPr bwMode="auto">
          <a:xfrm>
            <a:off x="5580063" y="4587875"/>
            <a:ext cx="31654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Ouarzazate et les oasis du sud &gt; Vallée du Drâa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150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8" name="Picture 2" descr="La vallée de Drâa dans le Top 10 des &quot;destinations idylliques&quot; du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957263"/>
            <a:ext cx="9409113" cy="627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253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2" name="Picture 2" descr="Vallée du Drâa / Zagora | Circuits | Maroc | Voyages sur mesur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-307975"/>
            <a:ext cx="9451976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355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6" name="Picture 2" descr="Road Trip dans la VALLÉE DU DRAÂ depuis Marrakech - Blog Voyag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668338"/>
            <a:ext cx="9504363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457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80" name="Picture 2" descr="Valle del Draa - Foto de Marruecos Puesta de Sol, Marraquex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596900"/>
            <a:ext cx="9566276" cy="638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560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4" name="Picture 2" descr="La vallée du Drâa - Maroc-le Centre - Mar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4238"/>
            <a:ext cx="9251950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662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63" y="-765175"/>
            <a:ext cx="9359901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765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2" name="Picture 2" descr="La vallée du Drâa au Maroc - Cityzeum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100138"/>
            <a:ext cx="9753600" cy="6524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86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6" name="Picture 2" descr="Vallée du Drâa, entre montagne et palmeraie - Au Coeur des Peupl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1028700"/>
            <a:ext cx="9510713" cy="651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969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425" y="-1460500"/>
            <a:ext cx="94773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3"/>
          <p:cNvSpPr>
            <a:spLocks noChangeArrowheads="1"/>
          </p:cNvSpPr>
          <p:nvPr/>
        </p:nvSpPr>
        <p:spPr bwMode="auto">
          <a:xfrm>
            <a:off x="5940425" y="4659313"/>
            <a:ext cx="2609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Coucher de soleil sur la vallée du Draa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072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523875"/>
            <a:ext cx="9505950" cy="707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6084888" y="4587875"/>
            <a:ext cx="26257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/>
              <a:t>Vieilles kasbahs dans la vallée du Draâ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17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668338"/>
            <a:ext cx="9391650" cy="705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3"/>
          <p:cNvSpPr>
            <a:spLocks noChangeArrowheads="1"/>
          </p:cNvSpPr>
          <p:nvPr/>
        </p:nvSpPr>
        <p:spPr bwMode="auto">
          <a:xfrm>
            <a:off x="6084888" y="4516438"/>
            <a:ext cx="2762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Vallée du Draâ, changement de province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27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3" y="-1749425"/>
            <a:ext cx="9432926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3"/>
          <p:cNvSpPr>
            <a:spLocks noChangeArrowheads="1"/>
          </p:cNvSpPr>
          <p:nvPr/>
        </p:nvSpPr>
        <p:spPr bwMode="auto">
          <a:xfrm>
            <a:off x="6948488" y="4659313"/>
            <a:ext cx="1817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Oasis de la vallée du Drââ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379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-1173163"/>
            <a:ext cx="9361488" cy="7007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481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913" y="-596900"/>
            <a:ext cx="9504363" cy="621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7308850" y="4659313"/>
            <a:ext cx="12033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Vallée heureuse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584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4" name="Picture 2" descr="De la vallée du Drâa à Ouarzazate. - Le blog de loisirs-en-camping-c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884238"/>
            <a:ext cx="9599613" cy="619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76675" y="1275606"/>
            <a:ext cx="1743075" cy="111442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VALLE DE DRAA (Marruecos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VALLE DE DRAA (Marruecos)</Template>
  <TotalTime>1</TotalTime>
  <Words>170</Words>
  <Application>Microsoft Office PowerPoint</Application>
  <PresentationFormat>Presentación en pantalla (16:9)</PresentationFormat>
  <Paragraphs>21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EL VALLE DE DRAA (Marruecos)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2020-07-12T17:58:10Z</dcterms:created>
  <dcterms:modified xsi:type="dcterms:W3CDTF">2020-07-12T17:59:40Z</dcterms:modified>
</cp:coreProperties>
</file>