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99" r:id="rId13"/>
    <p:sldId id="268" r:id="rId14"/>
    <p:sldId id="302" r:id="rId15"/>
    <p:sldId id="304" r:id="rId16"/>
    <p:sldId id="301" r:id="rId17"/>
    <p:sldId id="270" r:id="rId18"/>
    <p:sldId id="271" r:id="rId19"/>
    <p:sldId id="272" r:id="rId20"/>
    <p:sldId id="273" r:id="rId21"/>
    <p:sldId id="275" r:id="rId22"/>
    <p:sldId id="276" r:id="rId23"/>
    <p:sldId id="277" r:id="rId24"/>
    <p:sldId id="278" r:id="rId25"/>
    <p:sldId id="280" r:id="rId26"/>
    <p:sldId id="282" r:id="rId27"/>
    <p:sldId id="287" r:id="rId28"/>
    <p:sldId id="283" r:id="rId29"/>
    <p:sldId id="284" r:id="rId30"/>
    <p:sldId id="285" r:id="rId31"/>
    <p:sldId id="288" r:id="rId32"/>
    <p:sldId id="292" r:id="rId33"/>
    <p:sldId id="290" r:id="rId34"/>
    <p:sldId id="291" r:id="rId35"/>
    <p:sldId id="289" r:id="rId36"/>
    <p:sldId id="300" r:id="rId37"/>
    <p:sldId id="294" r:id="rId38"/>
    <p:sldId id="296" r:id="rId39"/>
    <p:sldId id="305" r:id="rId4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6nNHO7LkN0p3Xs2rS5P2Q==" hashData="hzdsZJOy5qJTvgg2H/k9aJEona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66FF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37" autoAdjust="0"/>
    <p:restoredTop sz="94679" autoAdjust="0"/>
  </p:normalViewPr>
  <p:slideViewPr>
    <p:cSldViewPr>
      <p:cViewPr varScale="1">
        <p:scale>
          <a:sx n="42" d="100"/>
          <a:sy n="42" d="100"/>
        </p:scale>
        <p:origin x="-5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2427A5-79B9-434B-B721-D373F5754E4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763220"/>
      </p:ext>
    </p:extLst>
  </p:cSld>
  <p:clrMapOvr>
    <a:masterClrMapping/>
  </p:clrMapOvr>
  <p:transition advClick="0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C0E3C3-766E-4D5F-9C8B-485A3EC44E1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799676"/>
      </p:ext>
    </p:extLst>
  </p:cSld>
  <p:clrMapOvr>
    <a:masterClrMapping/>
  </p:clrMapOvr>
  <p:transition advClick="0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D7D4BA-8535-4D61-898D-4424DA3B169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96699"/>
      </p:ext>
    </p:extLst>
  </p:cSld>
  <p:clrMapOvr>
    <a:masterClrMapping/>
  </p:clrMapOvr>
  <p:transition advClick="0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02EFD6-F41F-4CCF-AE58-24B22166CC6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8260322"/>
      </p:ext>
    </p:extLst>
  </p:cSld>
  <p:clrMapOvr>
    <a:masterClrMapping/>
  </p:clrMapOvr>
  <p:transition advClick="0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60E27D-87A8-43C8-830F-7584D289C38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7778708"/>
      </p:ext>
    </p:extLst>
  </p:cSld>
  <p:clrMapOvr>
    <a:masterClrMapping/>
  </p:clrMapOvr>
  <p:transition advClick="0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929019-10B0-419E-8290-E6AC24BF449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3810593"/>
      </p:ext>
    </p:extLst>
  </p:cSld>
  <p:clrMapOvr>
    <a:masterClrMapping/>
  </p:clrMapOvr>
  <p:transition advClick="0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DC9704-A1E3-47BE-89CA-298031CC1C8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3029900"/>
      </p:ext>
    </p:extLst>
  </p:cSld>
  <p:clrMapOvr>
    <a:masterClrMapping/>
  </p:clrMapOvr>
  <p:transition advClick="0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CB556D-3D85-4BBA-9666-D4BC9B03FFE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5675191"/>
      </p:ext>
    </p:extLst>
  </p:cSld>
  <p:clrMapOvr>
    <a:masterClrMapping/>
  </p:clrMapOvr>
  <p:transition advClick="0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EEE0CF-6514-4B5B-8E3D-70E8BF926DD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908341"/>
      </p:ext>
    </p:extLst>
  </p:cSld>
  <p:clrMapOvr>
    <a:masterClrMapping/>
  </p:clrMapOvr>
  <p:transition advClick="0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E82648-6B0E-4DFF-BF95-DE34C8B95C3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8414000"/>
      </p:ext>
    </p:extLst>
  </p:cSld>
  <p:clrMapOvr>
    <a:masterClrMapping/>
  </p:clrMapOvr>
  <p:transition advClick="0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0ECB84-26B5-4D37-8429-0713755524F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3366253"/>
      </p:ext>
    </p:extLst>
  </p:cSld>
  <p:clrMapOvr>
    <a:masterClrMapping/>
  </p:clrMapOvr>
  <p:transition advClick="0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141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9860602-8B84-43EE-8A89-83E73F8710C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groups.google.com/group/grupcelebi/boxsubscribe" TargetMode="Externa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4D0808"/>
            </a:gs>
            <a:gs pos="15000">
              <a:srgbClr val="FF0300"/>
            </a:gs>
            <a:gs pos="27500">
              <a:srgbClr val="FF7A00"/>
            </a:gs>
            <a:gs pos="50000">
              <a:srgbClr val="FFF200"/>
            </a:gs>
            <a:gs pos="72500">
              <a:srgbClr val="FF7A00"/>
            </a:gs>
            <a:gs pos="85000">
              <a:srgbClr val="FF0300"/>
            </a:gs>
            <a:gs pos="100000">
              <a:srgbClr val="4D080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304800"/>
            <a:ext cx="914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 lang="ca-ES" sz="4800">
              <a:solidFill>
                <a:srgbClr val="FFF200"/>
              </a:solidFill>
              <a:effectDag name="">
                <a:cont type="tree" name="">
                  <a:effect ref="fillLine"/>
                  <a:outerShdw dist="38100" dir="13500000" algn="br">
                    <a:srgbClr val="FFF755"/>
                  </a:outerShdw>
                </a:cont>
                <a:cont type="tree" name="">
                  <a:effect ref="fillLine"/>
                  <a:outerShdw dist="38100" dir="2700000" algn="tl">
                    <a:srgbClr val="999100"/>
                  </a:outerShdw>
                </a:cont>
                <a:effect ref="fillLine"/>
              </a:effectDag>
            </a:endParaRPr>
          </a:p>
        </p:txBody>
      </p:sp>
      <p:pic>
        <p:nvPicPr>
          <p:cNvPr id="2059" name="Picture 11" descr="Catalu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989138"/>
            <a:ext cx="3529012" cy="254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5" name="Rectangle 1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3438" y="-242888"/>
            <a:ext cx="4500562" cy="6335713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endParaRPr lang="ca-ES" sz="3600" b="1" dirty="0">
              <a:solidFill>
                <a:srgbClr val="008000"/>
              </a:solidFill>
              <a:latin typeface="Comic Sans MS" pitchFamily="66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ca-ES" sz="3600" b="1" dirty="0" smtClean="0">
                <a:solidFill>
                  <a:srgbClr val="008000"/>
                </a:solidFill>
                <a:latin typeface="Comic Sans MS" pitchFamily="66" charset="0"/>
              </a:rPr>
              <a:t>EL VALLE DE ARAN</a:t>
            </a:r>
            <a:endParaRPr lang="ca-ES" sz="3600" b="1" dirty="0">
              <a:solidFill>
                <a:srgbClr val="008000"/>
              </a:solidFill>
              <a:latin typeface="Comic Sans MS" pitchFamily="66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endParaRPr lang="ca-ES" b="1" dirty="0">
              <a:solidFill>
                <a:srgbClr val="008000"/>
              </a:solidFill>
              <a:latin typeface="Comic Sans MS" pitchFamily="66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endParaRPr lang="ca-ES" b="1" dirty="0">
              <a:solidFill>
                <a:srgbClr val="008000"/>
              </a:solidFill>
              <a:latin typeface="Comic Sans MS" pitchFamily="66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endParaRPr lang="ca-ES" b="1" dirty="0">
              <a:solidFill>
                <a:srgbClr val="008000"/>
              </a:solidFill>
              <a:latin typeface="Comic Sans MS" pitchFamily="66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endParaRPr lang="ca-ES" b="1" dirty="0">
              <a:solidFill>
                <a:srgbClr val="008000"/>
              </a:solidFill>
              <a:latin typeface="Comic Sans MS" pitchFamily="66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ca-ES" b="1" dirty="0">
                <a:solidFill>
                  <a:srgbClr val="008000"/>
                </a:solidFill>
                <a:latin typeface="Comic Sans MS" pitchFamily="66" charset="0"/>
              </a:rPr>
              <a:t>Catalunya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ca-ES" b="1" dirty="0">
              <a:solidFill>
                <a:srgbClr val="008000"/>
              </a:solidFill>
              <a:latin typeface="Comic Sans MS" pitchFamily="66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endParaRPr lang="ca-ES" b="1" dirty="0">
              <a:solidFill>
                <a:srgbClr val="008000"/>
              </a:solidFill>
              <a:latin typeface="Comic Sans MS" pitchFamily="66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ca-ES" b="1" dirty="0">
                <a:solidFill>
                  <a:srgbClr val="008000"/>
                </a:solidFill>
                <a:latin typeface="Comic Sans MS" pitchFamily="66" charset="0"/>
              </a:rPr>
              <a:t>Lleida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ca-ES" sz="1600" b="1" dirty="0">
              <a:solidFill>
                <a:srgbClr val="008000"/>
              </a:solidFill>
              <a:latin typeface="Comic Sans MS" pitchFamily="66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r>
              <a:rPr lang="ca-ES" sz="1600" b="1" dirty="0">
                <a:solidFill>
                  <a:srgbClr val="008000"/>
                </a:solidFill>
                <a:latin typeface="Comic Sans MS" pitchFamily="66" charset="0"/>
              </a:rPr>
              <a:t>                          Marisa </a:t>
            </a:r>
            <a:r>
              <a:rPr lang="ca-ES" b="1" dirty="0">
                <a:solidFill>
                  <a:srgbClr val="008000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2066" name="Picture 18" descr="Arties-Vall-dAran-a1919207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>
    <p:sndAc>
      <p:stSnd>
        <p:snd r:embed="rId2" name="canço d'amor i de guerra - evocació al pirine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100_3774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008903970040427485TtfqXw_f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2155970310040427485HQZRkS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171008"/>
          <p:cNvPicPr>
            <a:picLocks noChangeAspect="1" noChangeArrowheads="1"/>
          </p:cNvPicPr>
          <p:nvPr/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2204848100040427485PGaHpl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2224115940040427485tnPuRC_fs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2320024780040427485cNXxEJ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14782834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2466113510040427485ZNUlVR_fs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P8080206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2469616180040427485nRhjyC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70" name="Picture 6" descr="2628980816_226eee780c_b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471" name="Picture 7" descr="aure"/>
          <p:cNvPicPr>
            <a:picLocks noChangeAspect="1" noChangeArrowheads="1"/>
          </p:cNvPicPr>
          <p:nvPr/>
        </p:nvPicPr>
        <p:blipFill>
          <a:blip r:embed="rId3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P80801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1922087873_bd5cb5e164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entrad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489571210040427485jGAiOB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2493903130040427485plYUXY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2501142260040427485gjJQXP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1" name="Picture 7" descr="2474015149_67d7e6b4b2_o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544264690040427485kYsVLa_f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96803205pi4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188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Val_d'Aran2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613936430040427485bsvpan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654692190040427485uEPQgj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IMG_2771"/>
          <p:cNvPicPr>
            <a:picLocks noChangeAspect="1" noChangeArrowheads="1"/>
          </p:cNvPicPr>
          <p:nvPr/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660053280040427485suXNyG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2540960052_bbbfb3b150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2693492120040427485XMygFC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2794618180040427485TQfoVe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2851551960040427485iUgfUn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2823181060040427485lWfIgr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Arties-Valle-de-Aran%20(05)"/>
          <p:cNvPicPr>
            <a:picLocks noChangeAspect="1" noChangeArrowheads="1"/>
          </p:cNvPicPr>
          <p:nvPr/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2795401940040427485yGYaWK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6929-8859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6" name="Picture 6" descr="o_valencia_varios-50450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36" r="-356"/>
          <a:stretch>
            <a:fillRect/>
          </a:stretch>
        </p:blipFill>
        <p:spPr bwMode="auto">
          <a:xfrm>
            <a:off x="0" y="0"/>
            <a:ext cx="94685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3132138" y="620713"/>
            <a:ext cx="7772400" cy="1143000"/>
          </a:xfrm>
        </p:spPr>
        <p:txBody>
          <a:bodyPr/>
          <a:lstStyle/>
          <a:p>
            <a:r>
              <a:rPr lang="ca-ES" b="1">
                <a:solidFill>
                  <a:srgbClr val="FF0000"/>
                </a:solidFill>
              </a:rPr>
              <a:t>MÚSICA</a:t>
            </a: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716016" y="1989138"/>
            <a:ext cx="4242247" cy="4114800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ca-ES" sz="4000" b="1" dirty="0" err="1" smtClean="0">
                <a:solidFill>
                  <a:srgbClr val="FF0000"/>
                </a:solidFill>
              </a:rPr>
              <a:t>Canción</a:t>
            </a:r>
            <a:r>
              <a:rPr lang="ca-ES" sz="4000" b="1" dirty="0" smtClean="0">
                <a:solidFill>
                  <a:srgbClr val="FF0000"/>
                </a:solidFill>
              </a:rPr>
              <a:t> de  amor y </a:t>
            </a:r>
            <a:r>
              <a:rPr lang="ca-ES" sz="4000" b="1" dirty="0">
                <a:solidFill>
                  <a:srgbClr val="FF0000"/>
                </a:solidFill>
              </a:rPr>
              <a:t>de guerra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a-ES" sz="7200" b="1" dirty="0" err="1" smtClean="0">
                <a:solidFill>
                  <a:srgbClr val="66FF66"/>
                </a:solidFill>
              </a:rPr>
              <a:t>Evocación</a:t>
            </a:r>
            <a:r>
              <a:rPr lang="ca-ES" sz="7200" b="1" dirty="0" smtClean="0">
                <a:solidFill>
                  <a:srgbClr val="66FF66"/>
                </a:solidFill>
              </a:rPr>
              <a:t> </a:t>
            </a:r>
            <a:r>
              <a:rPr lang="ca-ES" sz="7200" b="1" dirty="0">
                <a:solidFill>
                  <a:srgbClr val="66FF66"/>
                </a:solidFill>
              </a:rPr>
              <a:t>al </a:t>
            </a:r>
            <a:r>
              <a:rPr lang="ca-ES" sz="7200" b="1" dirty="0" err="1" smtClean="0">
                <a:solidFill>
                  <a:srgbClr val="66FF66"/>
                </a:solidFill>
              </a:rPr>
              <a:t>Pirineo</a:t>
            </a:r>
            <a:endParaRPr lang="ca-ES" sz="7200" b="1" dirty="0">
              <a:solidFill>
                <a:srgbClr val="66FF66"/>
              </a:solidFill>
            </a:endParaRPr>
          </a:p>
        </p:txBody>
      </p:sp>
      <p:pic>
        <p:nvPicPr>
          <p:cNvPr id="51208" name="Picture 8" descr="19398235_7863a4034e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600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VALLE DE ARAN (1)">
  <a:themeElements>
    <a:clrScheme name="L- Vall d'Aran Cataluny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- Vall d'Aran Cataluny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- Vall d'Aran Cataluny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- Vall d'Aran Cataluny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- Vall d'Aran Cataluny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- Vall d'Aran Cataluny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- Vall d'Aran Cataluny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- Vall d'Aran Cataluny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- Vall d'Aran Cataluny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VALLE DE ARAN (1)</Template>
  <TotalTime>1</TotalTime>
  <Words>34</Words>
  <Application>Microsoft Office PowerPoint</Application>
  <PresentationFormat>Presentación en pantalla (4:3)</PresentationFormat>
  <Paragraphs>17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EL VALLE DE ARAN (1)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MÚSICA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2022-02-01T12:18:59Z</dcterms:created>
  <dcterms:modified xsi:type="dcterms:W3CDTF">2022-02-01T12:20:23Z</dcterms:modified>
</cp:coreProperties>
</file>