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4" r:id="rId39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4c0yVV4qkKxfembw+pzBg==" hashData="DI0HIrNMj0cfsoQMncP7cjfaH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46"/>
    <a:srgbClr val="0000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BEDA5-5F20-4D9B-A8DF-6AB74F66810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81804530"/>
      </p:ext>
    </p:extLst>
  </p:cSld>
  <p:clrMapOvr>
    <a:masterClrMapping/>
  </p:clrMapOvr>
  <p:transition spd="slow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18B18-8768-46C8-806F-9ADAFFC95E8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45127443"/>
      </p:ext>
    </p:extLst>
  </p:cSld>
  <p:clrMapOvr>
    <a:masterClrMapping/>
  </p:clrMapOvr>
  <p:transition spd="slow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D944A-26BA-4240-A88A-05EA20E30BB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43271790"/>
      </p:ext>
    </p:extLst>
  </p:cSld>
  <p:clrMapOvr>
    <a:masterClrMapping/>
  </p:clrMapOvr>
  <p:transition spd="slow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D04D0-E99A-40D0-9E3B-D742937318E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92886176"/>
      </p:ext>
    </p:extLst>
  </p:cSld>
  <p:clrMapOvr>
    <a:masterClrMapping/>
  </p:clrMapOvr>
  <p:transition spd="slow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46241-3194-4FC9-9987-F476B04A90F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53709008"/>
      </p:ext>
    </p:extLst>
  </p:cSld>
  <p:clrMapOvr>
    <a:masterClrMapping/>
  </p:clrMapOvr>
  <p:transition spd="slow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568B86-8E8B-4C8B-A6C6-A8CD6075741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84867106"/>
      </p:ext>
    </p:extLst>
  </p:cSld>
  <p:clrMapOvr>
    <a:masterClrMapping/>
  </p:clrMapOvr>
  <p:transition spd="slow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31270-A2F9-417D-B568-ED37B7FB5AC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04735310"/>
      </p:ext>
    </p:extLst>
  </p:cSld>
  <p:clrMapOvr>
    <a:masterClrMapping/>
  </p:clrMapOvr>
  <p:transition spd="slow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5BEEF-3EEA-48FA-A493-20225A34F18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30308650"/>
      </p:ext>
    </p:extLst>
  </p:cSld>
  <p:clrMapOvr>
    <a:masterClrMapping/>
  </p:clrMapOvr>
  <p:transition spd="slow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656840-456A-42CC-8538-99DCD2791BC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03347121"/>
      </p:ext>
    </p:extLst>
  </p:cSld>
  <p:clrMapOvr>
    <a:masterClrMapping/>
  </p:clrMapOvr>
  <p:transition spd="slow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0009E-24DC-4B5E-BD73-873A3921D21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30521072"/>
      </p:ext>
    </p:extLst>
  </p:cSld>
  <p:clrMapOvr>
    <a:masterClrMapping/>
  </p:clrMapOvr>
  <p:transition spd="slow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267C6-8948-4498-AA17-443D5D6E733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18117901"/>
      </p:ext>
    </p:extLst>
  </p:cSld>
  <p:clrMapOvr>
    <a:masterClrMapping/>
  </p:clrMapOvr>
  <p:transition spd="slow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36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A5B5C30-041C-44D1-AC66-60C5E66F40D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635375" y="6184900"/>
            <a:ext cx="3165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b="1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1283852"/>
            <a:ext cx="41402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176213"/>
            <a:endParaRPr lang="fr-CA" dirty="0">
              <a:latin typeface="Times New Roman" pitchFamily="18" charset="0"/>
              <a:cs typeface="Times New Roman" pitchFamily="18" charset="0"/>
            </a:endParaRPr>
          </a:p>
          <a:p>
            <a:pPr marL="176213"/>
            <a:endParaRPr lang="fr-CA" dirty="0">
              <a:latin typeface="Times New Roman" pitchFamily="18" charset="0"/>
              <a:cs typeface="Times New Roman" pitchFamily="18" charset="0"/>
            </a:endParaRPr>
          </a:p>
          <a:p>
            <a:pPr marL="176213"/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Encargado en 1946, el Tren Azul -</a:t>
            </a:r>
          </a:p>
          <a:p>
            <a:pPr marL="176213"/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en francés "Train </a:t>
            </a:r>
            <a:r>
              <a:rPr lang="es-ES" dirty="0" err="1" smtClean="0">
                <a:latin typeface="Times New Roman" pitchFamily="18" charset="0"/>
                <a:cs typeface="Times New Roman" pitchFamily="18" charset="0"/>
              </a:rPr>
              <a:t>bleu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" - es sin duda uno de los palacios sobre rieles más suntuosos. Renovado en 1972 y luego en 1997, perpetúa una tradición de lujo,</a:t>
            </a:r>
          </a:p>
          <a:p>
            <a:pPr marL="176213"/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de comodidad y buen gusto en los rieles sudafricanos. </a:t>
            </a:r>
            <a:endParaRPr lang="hu-HU" dirty="0"/>
          </a:p>
        </p:txBody>
      </p:sp>
      <p:pic>
        <p:nvPicPr>
          <p:cNvPr id="2053" name="Picture 5" descr="Bild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349500"/>
            <a:ext cx="4319587" cy="359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4140200" y="115888"/>
            <a:ext cx="4824413" cy="5032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TREN AZUL</a:t>
            </a:r>
            <a:endParaRPr lang="es-ES" sz="36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4500563" y="692150"/>
            <a:ext cx="3790950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AFRICA DEL SUR</a:t>
            </a:r>
            <a:endParaRPr lang="es-ES" sz="36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5003800" y="1499054"/>
            <a:ext cx="2686050" cy="2952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PPS RATZEL PATRICIA</a:t>
            </a: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323850" y="4797425"/>
            <a:ext cx="3384550" cy="18002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Haga clic para</a:t>
            </a:r>
          </a:p>
          <a:p>
            <a:pPr algn="ctr"/>
            <a:r>
              <a:rPr lang="es-ES" sz="2000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s</a:t>
            </a:r>
            <a:r>
              <a:rPr lang="es-ES" sz="20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</a:t>
            </a:r>
          </a:p>
          <a:p>
            <a:pPr algn="ctr"/>
            <a:r>
              <a:rPr lang="es-ES" sz="2000" kern="1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Ritmo</a:t>
            </a:r>
            <a:endParaRPr lang="es-ES" sz="2000" kern="10" dirty="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40970" name="Picture 10" descr="Eisenbah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6738" y="1628775"/>
            <a:ext cx="1438275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  <p:sndAc>
      <p:stSnd>
        <p:snd r:embed="rId2" name="Exodus-Mancini 3m57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4 -0.00138 C 0.04444 -0.00115 0.36597 -0.00486 0.46406 -0.00463 C 0.5618 -0.00509 0.50885 -0.00509 0.54774 -0.00463 C 0.67031 -0.00833 0.57309 -0.00208 0.69774 -0.00162 C 0.82239 -0.00115 1.20694 -0.00092 1.29548 -0.00138 L 1.22882 -0.00439 " pathEditMode="relative" rAng="0" ptsTypes="fafaAf">
                                      <p:cBhvr>
                                        <p:cTn id="6" dur="5000" fill="hold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736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lue-T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3125"/>
            <a:ext cx="9144000" cy="777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761163" y="6496050"/>
            <a:ext cx="24114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200" b="1"/>
              <a:t>1,000 miles on the Blue Train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875463" y="6007100"/>
            <a:ext cx="20891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200" b="1"/>
              <a:t>Luxury Service at 58 mph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099" name="Picture 3" descr="Bild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39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3" name="Picture 3" descr="blue-train-right-viewing-carri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8263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49863-blue-train-610x4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0588"/>
            <a:ext cx="5148263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Bild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49275"/>
            <a:ext cx="3770313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7" name="Picture 3" descr="blue-train-3A_picni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820150" cy="638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1" name="Picture 3" descr="blue-t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99450" cy="557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19" name="Picture 3" descr="full_full_deluxe%20suite%20twin%20bed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3425" cy="556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 descr="DS-double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7" name="Picture 3" descr="Rovos-DS-double-bed-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809625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 descr="Bild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523162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5" name="Picture 3" descr="5470_BT_ba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69325" cy="623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39" name="Picture 3" descr="blue-train-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8353425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3" name="Picture 8" descr="Bild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7" name="Picture 3" descr="Bild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6986587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Rectangle 3" descr="outenique-CP2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280400" cy="621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3" name="Picture 4" descr="BlueTrainLog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336232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6" descr="timbres-rec3a7u-en-2011-0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5"/>
          <a:stretch>
            <a:fillRect/>
          </a:stretch>
        </p:blipFill>
        <p:spPr bwMode="auto">
          <a:xfrm>
            <a:off x="107950" y="2708275"/>
            <a:ext cx="4321175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7" descr="Bild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367212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7" name="Rectangle 3" descr="lounge-car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1" name="Rectangle 3" descr="DC195-shangani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3" descr="220Kei-full-view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9" name="Rectangle 3" descr="Obs-car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 descr="royal-suite3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7" name="Rectangle 3" descr="club-lounge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813"/>
            <a:ext cx="8169275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7587" name="Rectangle 3"/>
          <p:cNvSpPr>
            <a:spLocks noGrp="1" noChangeAspect="1" noChangeArrowheads="1"/>
          </p:cNvSpPr>
          <p:nvPr isPhoto="1"/>
        </p:nvSpPr>
        <p:spPr bwMode="auto">
          <a:xfrm>
            <a:off x="1403350" y="0"/>
            <a:ext cx="6408738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450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8611" name="Rectangle 3"/>
          <p:cNvSpPr>
            <a:spLocks noGrp="1" noChangeAspect="1" noChangeArrowheads="1"/>
          </p:cNvSpPr>
          <p:nvPr isPhoto="1"/>
        </p:nvSpPr>
        <p:spPr bwMode="auto">
          <a:xfrm>
            <a:off x="1403350" y="0"/>
            <a:ext cx="6408738" cy="6858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 b="-2450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3" name="Rectangle 3" descr="DS-bathroom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1747" name="Rectangle 3" descr="royal-suite-bathroom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780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345362" cy="613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57725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3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0350"/>
            <a:ext cx="4321175" cy="633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6" descr="rovos_loc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" t="650" r="473" b="650"/>
          <a:stretch>
            <a:fillRect/>
          </a:stretch>
        </p:blipFill>
        <p:spPr bwMode="auto">
          <a:xfrm>
            <a:off x="22225" y="3522663"/>
            <a:ext cx="4598988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22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6867" name="Picture 3" descr="Bil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5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4813"/>
            <a:ext cx="4032250" cy="263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5" descr="blue-train-right-viewing-carri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860800"/>
            <a:ext cx="4106862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1" name="Rectangle 3" descr="full-steam-evening-m"/>
          <p:cNvSpPr>
            <a:spLocks noGrp="1" noChangeAspect="1" noChangeArrowheads="1"/>
          </p:cNvSpPr>
          <p:nvPr isPhoto="1"/>
        </p:nvSpPr>
        <p:spPr bwMode="auto">
          <a:xfrm>
            <a:off x="3175" y="0"/>
            <a:ext cx="9136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7235825" y="3860800"/>
            <a:ext cx="1081088" cy="5238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FIN</a:t>
            </a:r>
          </a:p>
        </p:txBody>
      </p:sp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6084888" y="6237288"/>
            <a:ext cx="2762250" cy="400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dirty="0" smtClean="0">
                <a:solidFill>
                  <a:schemeClr val="bg1"/>
                </a:solidFill>
                <a:latin typeface="Times New Roman"/>
                <a:cs typeface="Times New Roman"/>
              </a:rPr>
              <a:t>Fotos de la red</a:t>
            </a:r>
            <a:endParaRPr lang="es-ES" sz="2800" kern="10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du Sud - Le train bleu .. 28 02 2012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du Sud - Le train bleu .. 28 02 2012.PPS</Template>
  <TotalTime>5</TotalTime>
  <Words>97</Words>
  <Application>Microsoft Office PowerPoint</Application>
  <PresentationFormat>Presentación en pantalla (4:3)</PresentationFormat>
  <Paragraphs>17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Calibri</vt:lpstr>
      <vt:lpstr>Times New Roman</vt:lpstr>
      <vt:lpstr>Afrique du Sud - Le train bleu .. 28 02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2021-11-14T19:11:44Z</dcterms:created>
  <dcterms:modified xsi:type="dcterms:W3CDTF">2021-11-14T19:17:43Z</dcterms:modified>
</cp:coreProperties>
</file>