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 id="261" r:id="rId5"/>
    <p:sldId id="266" r:id="rId6"/>
    <p:sldId id="325" r:id="rId7"/>
    <p:sldId id="327" r:id="rId8"/>
    <p:sldId id="330" r:id="rId9"/>
    <p:sldId id="260" r:id="rId10"/>
    <p:sldId id="267" r:id="rId11"/>
    <p:sldId id="263" r:id="rId12"/>
    <p:sldId id="265" r:id="rId13"/>
    <p:sldId id="262" r:id="rId14"/>
    <p:sldId id="268" r:id="rId15"/>
    <p:sldId id="269" r:id="rId16"/>
    <p:sldId id="270" r:id="rId17"/>
    <p:sldId id="271" r:id="rId18"/>
    <p:sldId id="279" r:id="rId19"/>
    <p:sldId id="278" r:id="rId20"/>
    <p:sldId id="281" r:id="rId21"/>
    <p:sldId id="276" r:id="rId22"/>
    <p:sldId id="277" r:id="rId23"/>
    <p:sldId id="282" r:id="rId24"/>
    <p:sldId id="283" r:id="rId25"/>
    <p:sldId id="284" r:id="rId26"/>
    <p:sldId id="286" r:id="rId27"/>
    <p:sldId id="287" r:id="rId28"/>
    <p:sldId id="288" r:id="rId29"/>
    <p:sldId id="259" r:id="rId30"/>
    <p:sldId id="289" r:id="rId31"/>
    <p:sldId id="295" r:id="rId32"/>
    <p:sldId id="293" r:id="rId33"/>
    <p:sldId id="294" r:id="rId34"/>
    <p:sldId id="296" r:id="rId35"/>
    <p:sldId id="297" r:id="rId36"/>
    <p:sldId id="298" r:id="rId37"/>
    <p:sldId id="299" r:id="rId38"/>
    <p:sldId id="302" r:id="rId39"/>
    <p:sldId id="300" r:id="rId40"/>
    <p:sldId id="304" r:id="rId41"/>
    <p:sldId id="301" r:id="rId42"/>
    <p:sldId id="308" r:id="rId43"/>
    <p:sldId id="305" r:id="rId44"/>
    <p:sldId id="310" r:id="rId45"/>
    <p:sldId id="273" r:id="rId46"/>
    <p:sldId id="272" r:id="rId47"/>
    <p:sldId id="275" r:id="rId48"/>
    <p:sldId id="280" r:id="rId49"/>
    <p:sldId id="285" r:id="rId50"/>
    <p:sldId id="274" r:id="rId51"/>
    <p:sldId id="303" r:id="rId52"/>
    <p:sldId id="306" r:id="rId53"/>
    <p:sldId id="307" r:id="rId54"/>
    <p:sldId id="309" r:id="rId55"/>
    <p:sldId id="311" r:id="rId56"/>
    <p:sldId id="290" r:id="rId57"/>
    <p:sldId id="331" r:id="rId5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kkAunwDIv58TobE+Se7r9w" hashData="V/+2JImWJmCYv336lcSPVGEiht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2A00"/>
    <a:srgbClr val="565656"/>
    <a:srgbClr val="666666"/>
    <a:srgbClr val="888888"/>
    <a:srgbClr val="4D4D4D"/>
    <a:srgbClr val="FF6600"/>
    <a:srgbClr val="996600"/>
    <a:srgbClr val="6E492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5EAAEE7-2143-408E-B513-7362A6C8A3FC}"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8EC5C18-C24C-4406-993C-042D60CB731E}"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5A91B18-3229-4EBF-BC02-0E41D92DF92F}"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4C8312E6-C963-40CB-9264-9E6C0D90894B}"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232129D-1DD4-495E-A931-22DB02EA3330}"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B0E7AD0D-A33E-4596-82FE-09841EB72264}"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6491CF87-C587-44E5-9A50-E23D44B348E9}"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8FB3DEF-CCB3-46D0-9990-B01E17EBE009}"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F80D68A-F330-4C4A-AC3D-25EF963A239B}"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6754BB1-6BB3-49E2-9C83-724A2D8F772F}"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9AFE7DC-A637-4A4A-B568-24426CEBA463}"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0440F0E-8A71-4F8B-8BBD-FE8745682CCD}"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p:cNvPicPr>
            <a:picLocks noChangeAspect="1" noChangeArrowheads="1"/>
          </p:cNvPicPr>
          <p:nvPr/>
        </p:nvPicPr>
        <p:blipFill>
          <a:blip r:embed="rId3"/>
          <a:srcRect l="5121" t="5769" r="5121" b="10089"/>
          <a:stretch>
            <a:fillRect/>
          </a:stretch>
        </p:blipFill>
        <p:spPr bwMode="auto">
          <a:xfrm>
            <a:off x="0" y="0"/>
            <a:ext cx="9144000" cy="6858000"/>
          </a:xfrm>
          <a:prstGeom prst="rect">
            <a:avLst/>
          </a:prstGeom>
          <a:noFill/>
          <a:ln w="9525">
            <a:noFill/>
            <a:round/>
            <a:headEnd/>
            <a:tailEnd/>
          </a:ln>
          <a:effectLst/>
        </p:spPr>
      </p:pic>
      <p:sp>
        <p:nvSpPr>
          <p:cNvPr id="4102" name="Text Box 6"/>
          <p:cNvSpPr txBox="1">
            <a:spLocks noChangeArrowheads="1"/>
          </p:cNvSpPr>
          <p:nvPr/>
        </p:nvSpPr>
        <p:spPr bwMode="auto">
          <a:xfrm>
            <a:off x="1403350" y="549275"/>
            <a:ext cx="184150" cy="2835275"/>
          </a:xfrm>
          <a:prstGeom prst="rect">
            <a:avLst/>
          </a:prstGeom>
          <a:noFill/>
          <a:ln w="9525">
            <a:noFill/>
            <a:miter lim="800000"/>
            <a:headEnd/>
            <a:tailEnd/>
          </a:ln>
          <a:effectLst/>
        </p:spPr>
        <p:txBody>
          <a:bodyPr wrap="none">
            <a:spAutoFit/>
          </a:bodyPr>
          <a:lstStyle/>
          <a:p>
            <a:endParaRPr lang="ca-ES" sz="18000">
              <a:latin typeface="Samarkan" pitchFamily="34" charset="0"/>
            </a:endParaRPr>
          </a:p>
        </p:txBody>
      </p:sp>
      <p:sp>
        <p:nvSpPr>
          <p:cNvPr id="4106" name="WordArt 10"/>
          <p:cNvSpPr>
            <a:spLocks noChangeArrowheads="1" noChangeShapeType="1" noTextEdit="1"/>
          </p:cNvSpPr>
          <p:nvPr/>
        </p:nvSpPr>
        <p:spPr bwMode="auto">
          <a:xfrm>
            <a:off x="1044575" y="2349500"/>
            <a:ext cx="7127875" cy="1727200"/>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es-ES" sz="3600" b="1" kern="1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Arial"/>
                <a:cs typeface="Arial"/>
              </a:rPr>
              <a:t>TIBET</a:t>
            </a:r>
          </a:p>
        </p:txBody>
      </p:sp>
      <p:sp>
        <p:nvSpPr>
          <p:cNvPr id="4110" name="Text Box 14"/>
          <p:cNvSpPr txBox="1">
            <a:spLocks noChangeArrowheads="1"/>
          </p:cNvSpPr>
          <p:nvPr/>
        </p:nvSpPr>
        <p:spPr bwMode="auto">
          <a:xfrm>
            <a:off x="376238" y="6113463"/>
            <a:ext cx="2762250" cy="366712"/>
          </a:xfrm>
          <a:prstGeom prst="rect">
            <a:avLst/>
          </a:prstGeom>
          <a:noFill/>
          <a:ln w="9525">
            <a:noFill/>
            <a:miter lim="800000"/>
            <a:headEnd/>
            <a:tailEnd/>
          </a:ln>
          <a:effectLst/>
        </p:spPr>
        <p:txBody>
          <a:bodyPr wrap="none">
            <a:spAutoFit/>
          </a:bodyPr>
          <a:lstStyle/>
          <a:p>
            <a:r>
              <a:rPr lang="ca-ES" b="1">
                <a:solidFill>
                  <a:srgbClr val="888888"/>
                </a:solidFill>
              </a:rPr>
              <a:t>Enya - Tea House Moon</a:t>
            </a:r>
          </a:p>
        </p:txBody>
      </p:sp>
    </p:spTree>
  </p:cSld>
  <p:clrMapOvr>
    <a:masterClrMapping/>
  </p:clrMapOvr>
  <p:transition>
    <p:sndAc>
      <p:stSnd loop="1">
        <p:snd r:embed="rId2" name="ENYA - Tea House Moon1.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06"/>
                                        </p:tgtEl>
                                        <p:attrNameLst>
                                          <p:attrName>style.visibility</p:attrName>
                                        </p:attrNameLst>
                                      </p:cBhvr>
                                      <p:to>
                                        <p:strVal val="visible"/>
                                      </p:to>
                                    </p:set>
                                    <p:animEffect transition="in" filter="fade">
                                      <p:cBhvr>
                                        <p:cTn id="7" dur="500"/>
                                        <p:tgtEl>
                                          <p:spTgt spid="410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10"/>
                                        </p:tgtEl>
                                        <p:attrNameLst>
                                          <p:attrName>style.visibility</p:attrName>
                                        </p:attrNameLst>
                                      </p:cBhvr>
                                      <p:to>
                                        <p:strVal val="visible"/>
                                      </p:to>
                                    </p:set>
                                    <p:animEffect transition="in" filter="fade">
                                      <p:cBhvr>
                                        <p:cTn id="12" dur="500"/>
                                        <p:tgtEl>
                                          <p:spTgt spid="4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 grpId="0" animBg="1"/>
      <p:bldP spid="411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xfrm>
            <a:off x="395288" y="188913"/>
            <a:ext cx="8353425" cy="6335712"/>
          </a:xfrm>
        </p:spPr>
        <p:txBody>
          <a:bodyPr/>
          <a:lstStyle/>
          <a:p>
            <a:r>
              <a:rPr lang="es-ES" sz="2200" i="1">
                <a:solidFill>
                  <a:srgbClr val="0066FF"/>
                </a:solidFill>
              </a:rPr>
              <a:t>El TIBET</a:t>
            </a:r>
            <a:br>
              <a:rPr lang="es-ES" sz="2200" i="1">
                <a:solidFill>
                  <a:srgbClr val="0066FF"/>
                </a:solidFill>
              </a:rPr>
            </a:br>
            <a:r>
              <a:rPr lang="es-ES" sz="2200" i="1">
                <a:solidFill>
                  <a:srgbClr val="0066FF"/>
                </a:solidFill>
              </a:rPr>
              <a:t> </a:t>
            </a:r>
            <a:br>
              <a:rPr lang="es-ES" sz="2200" i="1">
                <a:solidFill>
                  <a:srgbClr val="0066FF"/>
                </a:solidFill>
              </a:rPr>
            </a:br>
            <a:r>
              <a:rPr lang="es-ES" sz="2200" i="1">
                <a:solidFill>
                  <a:srgbClr val="0066FF"/>
                </a:solidFill>
              </a:rPr>
              <a:t>Situado a más de 4.500 m de altitud y rodeado de la cordillera  más alta del mundo: El Himalaya, haciendo frontera con Nepal.</a:t>
            </a:r>
            <a:br>
              <a:rPr lang="es-ES" sz="2200" i="1">
                <a:solidFill>
                  <a:srgbClr val="0066FF"/>
                </a:solidFill>
              </a:rPr>
            </a:br>
            <a:r>
              <a:rPr lang="es-ES" sz="2200" i="1">
                <a:solidFill>
                  <a:srgbClr val="0066FF"/>
                </a:solidFill>
              </a:rPr>
              <a:t/>
            </a:r>
            <a:br>
              <a:rPr lang="es-ES" sz="2200" i="1">
                <a:solidFill>
                  <a:srgbClr val="0066FF"/>
                </a:solidFill>
              </a:rPr>
            </a:br>
            <a:r>
              <a:rPr lang="es-ES" sz="2200" i="1">
                <a:solidFill>
                  <a:srgbClr val="0066FF"/>
                </a:solidFill>
              </a:rPr>
              <a:t>A lo largo de la historia, el Tibet ha pasado desde ser un país independiente, a estar dominado por el Imperio Mongol, invadido por China, pasó a convertirse en un protectorado británico, pero finalmente, después de muchas guerras a lo largo de toda su historia, es una región autónoma de China.</a:t>
            </a:r>
            <a:br>
              <a:rPr lang="es-ES" sz="2200" i="1">
                <a:solidFill>
                  <a:srgbClr val="0066FF"/>
                </a:solidFill>
              </a:rPr>
            </a:br>
            <a:r>
              <a:rPr lang="es-ES" sz="2200" i="1">
                <a:solidFill>
                  <a:srgbClr val="0066FF"/>
                </a:solidFill>
              </a:rPr>
              <a:t/>
            </a:r>
            <a:br>
              <a:rPr lang="es-ES" sz="2200" i="1">
                <a:solidFill>
                  <a:srgbClr val="0066FF"/>
                </a:solidFill>
              </a:rPr>
            </a:br>
            <a:r>
              <a:rPr lang="es-ES" sz="2200" i="1">
                <a:solidFill>
                  <a:srgbClr val="0066FF"/>
                </a:solidFill>
              </a:rPr>
              <a:t>En el siglo XVII el jesuita portugués Antonio de Andrade logró atravesar las montañas del Himalaya, convirtiéndose en el primer europeo en conseguirlo.</a:t>
            </a:r>
            <a:br>
              <a:rPr lang="es-ES" sz="2200" i="1">
                <a:solidFill>
                  <a:srgbClr val="0066FF"/>
                </a:solidFill>
              </a:rPr>
            </a:br>
            <a:r>
              <a:rPr lang="es-ES" sz="2200" i="1">
                <a:solidFill>
                  <a:srgbClr val="0066FF"/>
                </a:solidFill>
              </a:rPr>
              <a:t/>
            </a:r>
            <a:br>
              <a:rPr lang="es-ES" sz="2200" i="1">
                <a:solidFill>
                  <a:srgbClr val="0066FF"/>
                </a:solidFill>
              </a:rPr>
            </a:br>
            <a:r>
              <a:rPr lang="es-ES" sz="2200" i="1">
                <a:solidFill>
                  <a:srgbClr val="0066FF"/>
                </a:solidFill>
              </a:rPr>
              <a:t>Su religión: el budismo tibetano del Dalái Lama, es quien más poder tiene en estas tierras, sea en el propio territorio o en el exilio.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descr="1 (10)"/>
          <p:cNvSpPr>
            <a:spLocks noGrp="1" noChangeAspect="1" noChangeArrowheads="1"/>
          </p:cNvSpPr>
          <p:nvPr isPhoto="1"/>
        </p:nvSpPr>
        <p:spPr bwMode="auto">
          <a:xfrm>
            <a:off x="0" y="0"/>
            <a:ext cx="9144000" cy="6858000"/>
          </a:xfrm>
          <a:prstGeom prst="rect">
            <a:avLst/>
          </a:prstGeom>
          <a:blipFill dpi="0" rotWithShape="1">
            <a:blip r:embed="rId2"/>
            <a:srcRect/>
            <a:stretch>
              <a:fillRect r="-12570"/>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descr="1 (18)"/>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descr="tib6"/>
          <p:cNvPicPr>
            <a:picLocks noChangeAspect="1" noChangeArrowheads="1"/>
          </p:cNvPicPr>
          <p:nvPr/>
        </p:nvPicPr>
        <p:blipFill>
          <a:blip r:embed="rId2"/>
          <a:srcRect/>
          <a:stretch>
            <a:fillRect/>
          </a:stretch>
        </p:blipFill>
        <p:spPr bwMode="auto">
          <a:xfrm>
            <a:off x="0" y="0"/>
            <a:ext cx="9144000" cy="68516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descr="tibbb"/>
          <p:cNvPicPr>
            <a:picLocks noChangeAspect="1" noChangeArrowheads="1"/>
          </p:cNvPicPr>
          <p:nvPr/>
        </p:nvPicPr>
        <p:blipFill>
          <a:blip r:embed="rId2"/>
          <a:srcRect/>
          <a:stretch>
            <a:fillRect/>
          </a:stretch>
        </p:blipFill>
        <p:spPr bwMode="auto">
          <a:xfrm>
            <a:off x="0" y="0"/>
            <a:ext cx="9144000" cy="68516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2948" name="Picture 4" descr="tibet"/>
          <p:cNvPicPr>
            <a:picLocks noChangeAspect="1" noChangeArrowheads="1"/>
          </p:cNvPicPr>
          <p:nvPr/>
        </p:nvPicPr>
        <p:blipFill>
          <a:blip r:embed="rId2"/>
          <a:srcRect/>
          <a:stretch>
            <a:fillRect/>
          </a:stretch>
        </p:blipFill>
        <p:spPr bwMode="auto">
          <a:xfrm>
            <a:off x="1820863" y="0"/>
            <a:ext cx="5127625"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descr="1 (9)"/>
          <p:cNvSpPr>
            <a:spLocks noGrp="1" noChangeAspect="1" noChangeArrowheads="1"/>
          </p:cNvSpPr>
          <p:nvPr isPhoto="1"/>
        </p:nvSpPr>
        <p:spPr bwMode="auto">
          <a:xfrm>
            <a:off x="0" y="0"/>
            <a:ext cx="9144000" cy="6858000"/>
          </a:xfrm>
          <a:prstGeom prst="rect">
            <a:avLst/>
          </a:prstGeom>
          <a:blipFill dpi="0" rotWithShape="1">
            <a:blip r:embed="rId2"/>
            <a:srcRect/>
            <a:stretch>
              <a:fillRect r="-11524"/>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4" descr="1 (19)"/>
          <p:cNvSpPr>
            <a:spLocks noGrp="1" noChangeAspect="1" noChangeArrowheads="1"/>
          </p:cNvSpPr>
          <p:nvPr isPhoto="1"/>
        </p:nvSpPr>
        <p:spPr bwMode="auto">
          <a:xfrm>
            <a:off x="0" y="0"/>
            <a:ext cx="9144000" cy="6958013"/>
          </a:xfrm>
          <a:prstGeom prst="rect">
            <a:avLst/>
          </a:prstGeom>
          <a:blipFill dpi="0" rotWithShape="1">
            <a:blip r:embed="rId2"/>
            <a:srcRect/>
            <a:stretch>
              <a:fillRect r="-14212"/>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descr="1 (14)"/>
          <p:cNvSpPr>
            <a:spLocks noGrp="1" noChangeAspect="1" noChangeArrowheads="1"/>
          </p:cNvSpPr>
          <p:nvPr isPhoto="1"/>
        </p:nvSpPr>
        <p:spPr bwMode="auto">
          <a:xfrm>
            <a:off x="0" y="0"/>
            <a:ext cx="9144000" cy="6858000"/>
          </a:xfrm>
          <a:prstGeom prst="rect">
            <a:avLst/>
          </a:prstGeom>
          <a:blipFill dpi="0" rotWithShape="1">
            <a:blip r:embed="rId2"/>
            <a:srcRect/>
            <a:stretch>
              <a:fillRect r="-14286"/>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descr="1 (16)"/>
          <p:cNvSpPr>
            <a:spLocks noGrp="1" noChangeAspect="1" noChangeArrowheads="1"/>
          </p:cNvSpPr>
          <p:nvPr isPhoto="1"/>
        </p:nvSpPr>
        <p:spPr bwMode="auto">
          <a:xfrm>
            <a:off x="0" y="0"/>
            <a:ext cx="9144000" cy="6858000"/>
          </a:xfrm>
          <a:prstGeom prst="rect">
            <a:avLst/>
          </a:prstGeom>
          <a:blipFill dpi="0" rotWithShape="1">
            <a:blip r:embed="rId2"/>
            <a:srcRect/>
            <a:stretch>
              <a:fillRect r="-12570"/>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4" descr="1 (11)"/>
          <p:cNvSpPr>
            <a:spLocks noGrp="1" noChangeAspect="1" noChangeArrowheads="1"/>
          </p:cNvSpPr>
          <p:nvPr isPhoto="1"/>
        </p:nvSpPr>
        <p:spPr bwMode="auto">
          <a:xfrm>
            <a:off x="0" y="0"/>
            <a:ext cx="9144000" cy="6858000"/>
          </a:xfrm>
          <a:prstGeom prst="rect">
            <a:avLst/>
          </a:prstGeom>
          <a:blipFill dpi="0" rotWithShape="1">
            <a:blip r:embed="rId2"/>
            <a:srcRect/>
            <a:stretch>
              <a:fillRect r="-12570"/>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descr="1 (20)"/>
          <p:cNvSpPr>
            <a:spLocks noGrp="1" noChangeAspect="1" noChangeArrowheads="1"/>
          </p:cNvSpPr>
          <p:nvPr isPhoto="1"/>
        </p:nvSpPr>
        <p:spPr bwMode="auto">
          <a:xfrm>
            <a:off x="0" y="0"/>
            <a:ext cx="9144000" cy="6858000"/>
          </a:xfrm>
          <a:prstGeom prst="rect">
            <a:avLst/>
          </a:prstGeom>
          <a:blipFill dpi="0" rotWithShape="1">
            <a:blip r:embed="rId2"/>
            <a:srcRect/>
            <a:stretch>
              <a:fillRect r="-12570"/>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descr="1 (21)"/>
          <p:cNvSpPr>
            <a:spLocks noGrp="1" noChangeAspect="1" noChangeArrowheads="1"/>
          </p:cNvSpPr>
          <p:nvPr isPhoto="1"/>
        </p:nvSpPr>
        <p:spPr bwMode="auto">
          <a:xfrm>
            <a:off x="0" y="0"/>
            <a:ext cx="9144000" cy="6858000"/>
          </a:xfrm>
          <a:prstGeom prst="rect">
            <a:avLst/>
          </a:prstGeom>
          <a:blipFill dpi="0" rotWithShape="1">
            <a:blip r:embed="rId2"/>
            <a:srcRect/>
            <a:stretch>
              <a:fillRect r="-11524"/>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descr="1 (22)"/>
          <p:cNvSpPr>
            <a:spLocks noGrp="1" noChangeAspect="1" noChangeArrowheads="1"/>
          </p:cNvSpPr>
          <p:nvPr isPhoto="1"/>
        </p:nvSpPr>
        <p:spPr bwMode="auto">
          <a:xfrm>
            <a:off x="0" y="0"/>
            <a:ext cx="9144000" cy="6858000"/>
          </a:xfrm>
          <a:prstGeom prst="rect">
            <a:avLst/>
          </a:prstGeom>
          <a:blipFill dpi="0" rotWithShape="1">
            <a:blip r:embed="rId2"/>
            <a:srcRect/>
            <a:stretch>
              <a:fillRect r="-12570"/>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descr="1 (23)"/>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descr="1 (36)"/>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4" descr="1 (28)"/>
          <p:cNvSpPr>
            <a:spLocks noGrp="1" noChangeAspect="1" noChangeArrowheads="1"/>
          </p:cNvSpPr>
          <p:nvPr isPhoto="1"/>
        </p:nvSpPr>
        <p:spPr bwMode="auto">
          <a:xfrm>
            <a:off x="0" y="0"/>
            <a:ext cx="9144000" cy="6858000"/>
          </a:xfrm>
          <a:prstGeom prst="rect">
            <a:avLst/>
          </a:prstGeom>
          <a:blipFill dpi="0" rotWithShape="1">
            <a:blip r:embed="rId2"/>
            <a:srcRect/>
            <a:stretch>
              <a:fillRect r="-10701"/>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4" descr="1 (33)"/>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p:cNvPicPr>
            <a:picLocks noChangeAspect="1" noChangeArrowheads="1"/>
          </p:cNvPicPr>
          <p:nvPr/>
        </p:nvPicPr>
        <p:blipFill>
          <a:blip r:embed="rId2"/>
          <a:srcRect/>
          <a:stretch>
            <a:fillRect/>
          </a:stretch>
        </p:blipFill>
        <p:spPr bwMode="auto">
          <a:xfrm>
            <a:off x="0" y="0"/>
            <a:ext cx="9144000" cy="6897688"/>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p:cNvPicPr>
            <a:picLocks noChangeAspect="1" noChangeArrowheads="1"/>
          </p:cNvPicPr>
          <p:nvPr/>
        </p:nvPicPr>
        <p:blipFill>
          <a:blip r:embed="rId2"/>
          <a:srcRect l="1962" t="2742" r="1962" b="5966"/>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p:cNvPicPr>
            <a:picLocks noChangeAspect="1" noChangeArrowheads="1"/>
          </p:cNvPicPr>
          <p:nvPr/>
        </p:nvPicPr>
        <p:blipFill>
          <a:blip r:embed="rId2"/>
          <a:srcRect l="2744" t="3796" r="2744" b="4861"/>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p:cNvPicPr>
            <a:picLocks noChangeAspect="1" noChangeArrowheads="1"/>
          </p:cNvPicPr>
          <p:nvPr/>
        </p:nvPicPr>
        <p:blipFill>
          <a:blip r:embed="rId2"/>
          <a:srcRect l="3340" t="4834" r="3764" b="5386"/>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descr="1 (4)"/>
          <p:cNvSpPr>
            <a:spLocks noGrp="1" noChangeAspect="1" noChangeArrowheads="1"/>
          </p:cNvSpPr>
          <p:nvPr isPhoto="1"/>
        </p:nvSpPr>
        <p:spPr bwMode="auto">
          <a:xfrm>
            <a:off x="0" y="0"/>
            <a:ext cx="9144000" cy="6858000"/>
          </a:xfrm>
          <a:prstGeom prst="rect">
            <a:avLst/>
          </a:prstGeom>
          <a:blipFill dpi="0" rotWithShape="1">
            <a:blip r:embed="rId2"/>
            <a:srcRect/>
            <a:stretch>
              <a:fillRect r="-11524"/>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p:cNvPicPr>
            <a:picLocks noChangeAspect="1" noChangeArrowheads="1"/>
          </p:cNvPicPr>
          <p:nvPr/>
        </p:nvPicPr>
        <p:blipFill>
          <a:blip r:embed="rId2"/>
          <a:srcRect l="1962" t="2754" r="1962" b="2754"/>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p:cNvPicPr>
            <a:picLocks noChangeAspect="1" noChangeArrowheads="1"/>
          </p:cNvPicPr>
          <p:nvPr/>
        </p:nvPicPr>
        <p:blipFill>
          <a:blip r:embed="rId2"/>
          <a:srcRect l="2744" t="2742" r="2744" b="4837"/>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p:cNvPicPr>
            <a:picLocks noChangeAspect="1" noChangeArrowheads="1"/>
          </p:cNvPicPr>
          <p:nvPr/>
        </p:nvPicPr>
        <p:blipFill>
          <a:blip r:embed="rId2"/>
          <a:srcRect/>
          <a:stretch>
            <a:fillRect/>
          </a:stretch>
        </p:blipFill>
        <p:spPr bwMode="auto">
          <a:xfrm>
            <a:off x="0" y="0"/>
            <a:ext cx="9144000" cy="6846888"/>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ChangeAspect="1" noChangeArrowheads="1"/>
          </p:cNvPicPr>
          <p:nvPr/>
        </p:nvPicPr>
        <p:blipFill>
          <a:blip r:embed="rId2"/>
          <a:srcRect l="3542" t="5759" r="4323" b="6371"/>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p:cNvPicPr>
            <a:picLocks noChangeAspect="1" noChangeArrowheads="1"/>
          </p:cNvPicPr>
          <p:nvPr/>
        </p:nvPicPr>
        <p:blipFill>
          <a:blip r:embed="rId2"/>
          <a:srcRect/>
          <a:stretch>
            <a:fillRect/>
          </a:stretch>
        </p:blipFill>
        <p:spPr bwMode="auto">
          <a:xfrm>
            <a:off x="0" y="0"/>
            <a:ext cx="9144000" cy="686435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descr="Diapositiva4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9" name="Picture 5" descr="Diapositiva4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7" name="Picture 5" descr="Diapositiva4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Picture 5" descr="Diapositiva4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descr="1 (25)"/>
          <p:cNvSpPr>
            <a:spLocks noGrp="1" noChangeAspect="1" noChangeArrowheads="1"/>
          </p:cNvSpPr>
          <p:nvPr isPhoto="1"/>
        </p:nvSpPr>
        <p:spPr bwMode="auto">
          <a:xfrm>
            <a:off x="0" y="0"/>
            <a:ext cx="9144000" cy="6858000"/>
          </a:xfrm>
          <a:prstGeom prst="rect">
            <a:avLst/>
          </a:prstGeom>
          <a:blipFill dpi="0" rotWithShape="1">
            <a:blip r:embed="rId2"/>
            <a:srcRect/>
            <a:stretch>
              <a:fillRect r="-11524"/>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484" name="Rectangle 4" descr="1 (24)"/>
          <p:cNvSpPr>
            <a:spLocks noGrp="1" noChangeAspect="1" noChangeArrowheads="1"/>
          </p:cNvSpPr>
          <p:nvPr isPhoto="1"/>
        </p:nvSpPr>
        <p:spPr bwMode="auto">
          <a:xfrm>
            <a:off x="2347913" y="0"/>
            <a:ext cx="4446587" cy="6858000"/>
          </a:xfrm>
          <a:prstGeom prst="rect">
            <a:avLst/>
          </a:prstGeom>
          <a:blipFill dpi="0" rotWithShape="1">
            <a:blip r:embed="rId2"/>
            <a:srcRect/>
            <a:stretch>
              <a:fillRect r="-9"/>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descr="1 (27)"/>
          <p:cNvSpPr>
            <a:spLocks noGrp="1" noChangeAspect="1" noChangeArrowheads="1"/>
          </p:cNvSpPr>
          <p:nvPr isPhoto="1"/>
        </p:nvSpPr>
        <p:spPr bwMode="auto">
          <a:xfrm>
            <a:off x="0" y="0"/>
            <a:ext cx="9144000" cy="6858000"/>
          </a:xfrm>
          <a:prstGeom prst="rect">
            <a:avLst/>
          </a:prstGeom>
          <a:blipFill dpi="0" rotWithShape="1">
            <a:blip r:embed="rId2"/>
            <a:srcRect/>
            <a:stretch>
              <a:fillRect r="-12570"/>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3796" name="Picture 4"/>
          <p:cNvPicPr>
            <a:picLocks noChangeAspect="1" noChangeArrowheads="1"/>
          </p:cNvPicPr>
          <p:nvPr/>
        </p:nvPicPr>
        <p:blipFill>
          <a:blip r:embed="rId2"/>
          <a:srcRect/>
          <a:stretch>
            <a:fillRect/>
          </a:stretch>
        </p:blipFill>
        <p:spPr bwMode="auto">
          <a:xfrm>
            <a:off x="2308225" y="0"/>
            <a:ext cx="4424363" cy="6858000"/>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4" descr="1 (26)"/>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tx1"/>
            </a:solidFill>
            <a:miter lim="800000"/>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9" name="Picture 5" descr="Diapositiva5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1" name="Picture 5" descr="Diapositiva5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6" name="Picture 6" descr="Diapositiva5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6325" name="Text Box 5"/>
          <p:cNvSpPr txBox="1">
            <a:spLocks noChangeArrowheads="1"/>
          </p:cNvSpPr>
          <p:nvPr/>
        </p:nvSpPr>
        <p:spPr bwMode="auto">
          <a:xfrm>
            <a:off x="7451725" y="6165850"/>
            <a:ext cx="1423988" cy="396875"/>
          </a:xfrm>
          <a:prstGeom prst="rect">
            <a:avLst/>
          </a:prstGeom>
          <a:noFill/>
          <a:ln w="9525">
            <a:noFill/>
            <a:miter lim="800000"/>
            <a:headEnd/>
            <a:tailEnd/>
          </a:ln>
          <a:effectLst/>
        </p:spPr>
        <p:txBody>
          <a:bodyPr wrap="none">
            <a:spAutoFit/>
          </a:bodyPr>
          <a:lstStyle/>
          <a:p>
            <a:r>
              <a:rPr lang="ca-ES" sz="2000" b="1" i="1">
                <a:solidFill>
                  <a:srgbClr val="DA2A00"/>
                </a:solidFill>
              </a:rPr>
              <a:t>Miss Tibet</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3" name="Picture 5" descr="Diapositiva5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1" name="Picture 5" descr="Diapositiva5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round/>
            <a:headEnd/>
            <a:tailEnd/>
          </a:ln>
          <a:effectLst/>
        </p:spPr>
      </p:pic>
      <p:sp>
        <p:nvSpPr>
          <p:cNvPr id="38918" name="Oval 6"/>
          <p:cNvSpPr>
            <a:spLocks noChangeArrowheads="1"/>
          </p:cNvSpPr>
          <p:nvPr/>
        </p:nvSpPr>
        <p:spPr bwMode="auto">
          <a:xfrm>
            <a:off x="8172450" y="6237288"/>
            <a:ext cx="647700" cy="409575"/>
          </a:xfrm>
          <a:prstGeom prst="ellipse">
            <a:avLst/>
          </a:prstGeom>
          <a:solidFill>
            <a:srgbClr val="285000"/>
          </a:solidFill>
          <a:ln w="9525">
            <a:solidFill>
              <a:srgbClr val="285000"/>
            </a:solidFill>
            <a:round/>
            <a:headEnd/>
            <a:tailEnd/>
          </a:ln>
          <a:effectLst/>
        </p:spPr>
        <p:txBody>
          <a:bodyPr wrap="none" anchor="ctr"/>
          <a:lstStyle/>
          <a:p>
            <a:pPr algn="ctr"/>
            <a:r>
              <a:rPr lang="ca-ES" b="1">
                <a:solidFill>
                  <a:srgbClr val="FFFF00"/>
                </a:solidFill>
                <a:latin typeface="Comic Sans MS" pitchFamily="66" charset="0"/>
              </a:rPr>
              <a:t>Mar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8918"/>
                                        </p:tgtEl>
                                        <p:attrNameLst>
                                          <p:attrName>style.visibility</p:attrName>
                                        </p:attrNameLst>
                                      </p:cBhvr>
                                      <p:to>
                                        <p:strVal val="visible"/>
                                      </p:to>
                                    </p:set>
                                    <p:anim by="(-#ppt_w*2)" calcmode="lin" valueType="num">
                                      <p:cBhvr rctx="PPT">
                                        <p:cTn id="7" dur="250" autoRev="1" fill="hold">
                                          <p:stCondLst>
                                            <p:cond delay="0"/>
                                          </p:stCondLst>
                                        </p:cTn>
                                        <p:tgtEl>
                                          <p:spTgt spid="38918"/>
                                        </p:tgtEl>
                                        <p:attrNameLst>
                                          <p:attrName>ppt_w</p:attrName>
                                        </p:attrNameLst>
                                      </p:cBhvr>
                                    </p:anim>
                                    <p:anim by="(#ppt_w*0.50)" calcmode="lin" valueType="num">
                                      <p:cBhvr>
                                        <p:cTn id="8" dur="250" decel="50000" autoRev="1" fill="hold">
                                          <p:stCondLst>
                                            <p:cond delay="0"/>
                                          </p:stCondLst>
                                        </p:cTn>
                                        <p:tgtEl>
                                          <p:spTgt spid="38918"/>
                                        </p:tgtEl>
                                        <p:attrNameLst>
                                          <p:attrName>ppt_x</p:attrName>
                                        </p:attrNameLst>
                                      </p:cBhvr>
                                    </p:anim>
                                    <p:anim from="(-#ppt_h/2)" to="(#ppt_y)" calcmode="lin" valueType="num">
                                      <p:cBhvr>
                                        <p:cTn id="9" dur="500" fill="hold">
                                          <p:stCondLst>
                                            <p:cond delay="0"/>
                                          </p:stCondLst>
                                        </p:cTn>
                                        <p:tgtEl>
                                          <p:spTgt spid="38918"/>
                                        </p:tgtEl>
                                        <p:attrNameLst>
                                          <p:attrName>ppt_y</p:attrName>
                                        </p:attrNameLst>
                                      </p:cBhvr>
                                    </p:anim>
                                    <p:animRot by="21600000">
                                      <p:cBhvr>
                                        <p:cTn id="10" dur="500" fill="hold">
                                          <p:stCondLst>
                                            <p:cond delay="0"/>
                                          </p:stCondLst>
                                        </p:cTn>
                                        <p:tgtEl>
                                          <p:spTgt spid="389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_tibet_una_maravilla_pf-1">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el_tibet_una_maravilla_pf-1</Template>
  <TotalTime>1</TotalTime>
  <Words>27</Words>
  <Application>Microsoft Office PowerPoint</Application>
  <PresentationFormat>Presentación en pantalla (4:3)</PresentationFormat>
  <Paragraphs>7</Paragraphs>
  <Slides>56</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56</vt:i4>
      </vt:variant>
    </vt:vector>
  </HeadingPairs>
  <TitlesOfParts>
    <vt:vector size="61" baseType="lpstr">
      <vt:lpstr>Arial</vt:lpstr>
      <vt:lpstr>Samarkan</vt:lpstr>
      <vt:lpstr>Comic Sans MS</vt:lpstr>
      <vt:lpstr>el_tibet_una_maravilla_pf-1</vt:lpstr>
      <vt:lpstr>Diseño predeterminado</vt:lpstr>
      <vt:lpstr>Diapositiva 1</vt:lpstr>
      <vt:lpstr>El TIBET   Situado a más de 4.500 m de altitud y rodeado de la cordillera  más alta del mundo: El Himalaya, haciendo frontera con Nepal.  A lo largo de la historia, el Tibet ha pasado desde ser un país independiente, a estar dominado por el Imperio Mongol, invadido por China, pasó a convertirse en un protectorado británico, pero finalmente, después de muchas guerras a lo largo de toda su historia, es una región autónoma de China.  En el siglo XVII el jesuita portugués Antonio de Andrade logró atravesar las montañas del Himalaya, convirtiéndose en el primer europeo en conseguirlo.  Su religión: el budismo tibetano del Dalái Lama, es quien más poder tiene en estas tierras, sea en el propio territorio o en el exilio.</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2015-10-20T08:53:25Z</dcterms:created>
  <dcterms:modified xsi:type="dcterms:W3CDTF">2015-10-20T08:54:57Z</dcterms:modified>
</cp:coreProperties>
</file>