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9"/>
  </p:notesMasterIdLst>
  <p:sldIdLst>
    <p:sldId id="256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300" r:id="rId19"/>
    <p:sldId id="301" r:id="rId20"/>
    <p:sldId id="280" r:id="rId21"/>
    <p:sldId id="273" r:id="rId22"/>
    <p:sldId id="274" r:id="rId23"/>
    <p:sldId id="299" r:id="rId24"/>
    <p:sldId id="298" r:id="rId25"/>
    <p:sldId id="297" r:id="rId26"/>
    <p:sldId id="275" r:id="rId27"/>
    <p:sldId id="276" r:id="rId28"/>
    <p:sldId id="277" r:id="rId29"/>
    <p:sldId id="278" r:id="rId30"/>
    <p:sldId id="279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302" r:id="rId47"/>
    <p:sldId id="303" r:id="rId4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eWjRW8xE1jOTwEd8sSjYw" hashData="v4iURBJDE4gJY1qG/Nu2XURw/g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57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FE470F39-5624-43DE-B1C2-1EEC6AA14B1E}" type="datetimeFigureOut">
              <a:rPr lang="es-ES_tradnl"/>
              <a:pPr>
                <a:defRPr/>
              </a:pPr>
              <a:t>26/02/2016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_tradnl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_tradnl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46BD7EDB-2755-441D-8F79-71C503FE57F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491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8708E83-9DF9-499C-9204-5A5C00343A55}" type="slidenum">
              <a:rPr lang="es-ES_tradnl"/>
              <a:pPr/>
              <a:t>1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501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3C99E6E-AEA9-4C9D-AA7E-275B5DFD4A35}" type="slidenum">
              <a:rPr lang="es-ES_tradnl"/>
              <a:pPr/>
              <a:t>2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512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E58A2E7-8CA6-43CC-83B7-FF89A4125470}" type="slidenum">
              <a:rPr lang="es-ES_tradnl"/>
              <a:pPr/>
              <a:t>3</a:t>
            </a:fld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522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4C2329D-0084-4EAB-BA74-91E093CBDFC5}" type="slidenum">
              <a:rPr lang="es-ES_tradnl"/>
              <a:pPr/>
              <a:t>4</a:t>
            </a:fld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532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0A50997-E61A-4749-A4F7-CC4DC338AA9A}" type="slidenum">
              <a:rPr lang="es-ES_tradnl"/>
              <a:pPr/>
              <a:t>5</a:t>
            </a:fld>
            <a:endParaRPr lang="es-ES_trad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5427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5BAF17B-3674-4BB8-A5AE-3771971C3921}" type="slidenum">
              <a:rPr lang="es-ES_tradnl"/>
              <a:pPr/>
              <a:t>6</a:t>
            </a:fld>
            <a:endParaRPr lang="es-ES_trad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3F77E7D-75BC-4993-8DE8-420D4B74D631}" type="slidenum">
              <a:rPr lang="es-ES_tradnl"/>
              <a:pPr/>
              <a:t>7</a:t>
            </a:fld>
            <a:endParaRPr lang="es-ES_tradn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563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C9BEC8C-79CE-4A56-A13A-5F0E027603E1}" type="slidenum">
              <a:rPr lang="es-ES_tradnl"/>
              <a:pPr/>
              <a:t>8</a:t>
            </a:fld>
            <a:endParaRPr lang="es-ES_tradn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573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31DBD62-9F2A-402C-A939-4D77EACE0A00}" type="slidenum">
              <a:rPr lang="es-ES_tradnl"/>
              <a:pPr/>
              <a:t>9</a:t>
            </a:fld>
            <a:endParaRPr lang="es-ES_tradn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353AFE7-DE70-4625-9219-2979CED9BE40}" type="slidenum">
              <a:rPr lang="es-ES_tradnl"/>
              <a:pPr/>
              <a:t>10</a:t>
            </a:fld>
            <a:endParaRPr lang="es-ES_tradn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593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5D83DAC-8BEC-4432-B067-D44987F60EA0}" type="slidenum">
              <a:rPr lang="es-ES_tradnl"/>
              <a:pPr/>
              <a:t>11</a:t>
            </a:fld>
            <a:endParaRPr lang="es-ES_tradn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604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95CFFB6-8774-4755-B6BA-100118F6D8F9}" type="slidenum">
              <a:rPr lang="es-ES_tradnl"/>
              <a:pPr/>
              <a:t>12</a:t>
            </a:fld>
            <a:endParaRPr lang="es-ES_tradn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6144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F24BC00-67C8-4EB0-B224-E79B86123532}" type="slidenum">
              <a:rPr lang="es-ES_tradnl"/>
              <a:pPr/>
              <a:t>13</a:t>
            </a:fld>
            <a:endParaRPr lang="es-ES_tradn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6246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BF635CE-DD72-4264-83A3-D3A6300F3FD8}" type="slidenum">
              <a:rPr lang="es-ES_tradnl"/>
              <a:pPr/>
              <a:t>14</a:t>
            </a:fld>
            <a:endParaRPr lang="es-ES_tradnl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634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84E780B-AE4D-40DE-BD5D-B34D662976A8}" type="slidenum">
              <a:rPr lang="es-ES_tradnl"/>
              <a:pPr/>
              <a:t>15</a:t>
            </a:fld>
            <a:endParaRPr lang="es-ES_tradnl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645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7DFBBD2-245F-471F-8697-B474AED77DB9}" type="slidenum">
              <a:rPr lang="es-ES_tradnl"/>
              <a:pPr/>
              <a:t>16</a:t>
            </a:fld>
            <a:endParaRPr lang="es-ES_tradnl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655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28230CF-5AF6-43A1-A0DB-045274D00809}" type="slidenum">
              <a:rPr lang="es-ES_tradnl"/>
              <a:pPr/>
              <a:t>17</a:t>
            </a:fld>
            <a:endParaRPr lang="es-ES_tradnl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665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D93CE51-4CF5-4B58-BC71-111CC9BC6D78}" type="slidenum">
              <a:rPr lang="es-ES_tradnl"/>
              <a:pPr/>
              <a:t>18</a:t>
            </a:fld>
            <a:endParaRPr lang="es-ES_tradnl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675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4D63948-BB02-41A4-905B-503721457772}" type="slidenum">
              <a:rPr lang="es-ES_tradnl"/>
              <a:pPr/>
              <a:t>19</a:t>
            </a:fld>
            <a:endParaRPr lang="es-ES_tradnl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686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01BD4C4-B078-40FA-8806-03197DB381B7}" type="slidenum">
              <a:rPr lang="es-ES_tradnl"/>
              <a:pPr/>
              <a:t>20</a:t>
            </a:fld>
            <a:endParaRPr lang="es-ES_tradnl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696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99D48A5-F3D1-4199-8CB2-52EFCE621DDF}" type="slidenum">
              <a:rPr lang="es-ES_tradnl"/>
              <a:pPr/>
              <a:t>21</a:t>
            </a:fld>
            <a:endParaRPr lang="es-ES_tradnl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706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1F4C9D7-8FAF-47B4-A54B-97FDB476A071}" type="slidenum">
              <a:rPr lang="es-ES_tradnl"/>
              <a:pPr/>
              <a:t>22</a:t>
            </a:fld>
            <a:endParaRPr lang="es-ES_tradnl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716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A0BF0F2-FDC9-4160-9560-F7A4E08CCC42}" type="slidenum">
              <a:rPr lang="es-ES_tradnl"/>
              <a:pPr/>
              <a:t>23</a:t>
            </a:fld>
            <a:endParaRPr lang="es-ES_tradnl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727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5AD1280-9B66-4C9C-9140-DEC087D8C4A6}" type="slidenum">
              <a:rPr lang="es-ES_tradnl"/>
              <a:pPr/>
              <a:t>24</a:t>
            </a:fld>
            <a:endParaRPr lang="es-ES_tradnl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737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0A7235F-810A-49D1-944E-C1B88DCC426F}" type="slidenum">
              <a:rPr lang="es-ES_tradnl"/>
              <a:pPr/>
              <a:t>25</a:t>
            </a:fld>
            <a:endParaRPr lang="es-ES_tradnl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747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0E9AF76-A78B-449D-B34B-0EA605B68D88}" type="slidenum">
              <a:rPr lang="es-ES_tradnl"/>
              <a:pPr/>
              <a:t>26</a:t>
            </a:fld>
            <a:endParaRPr lang="es-ES_tradnl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757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F1D9AC5-6B53-4C00-9A17-C8C561D08371}" type="slidenum">
              <a:rPr lang="es-ES_tradnl"/>
              <a:pPr/>
              <a:t>27</a:t>
            </a:fld>
            <a:endParaRPr lang="es-ES_tradnl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768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A5E400C-DD37-4CE1-BC3E-E22DA81DBA93}" type="slidenum">
              <a:rPr lang="es-ES_tradnl"/>
              <a:pPr/>
              <a:t>28</a:t>
            </a:fld>
            <a:endParaRPr lang="es-ES_tradnl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778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E58F34B-6059-443D-8E9F-D0F25CA97F5E}" type="slidenum">
              <a:rPr lang="es-ES_tradnl"/>
              <a:pPr/>
              <a:t>29</a:t>
            </a:fld>
            <a:endParaRPr lang="es-ES_tradnl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788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08FB107-AEFA-49A7-984F-8048E24D187B}" type="slidenum">
              <a:rPr lang="es-ES_tradnl"/>
              <a:pPr/>
              <a:t>30</a:t>
            </a:fld>
            <a:endParaRPr lang="es-ES_tradnl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7987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2B128C5-39EF-4800-B6A8-031E78824963}" type="slidenum">
              <a:rPr lang="es-ES_tradnl"/>
              <a:pPr/>
              <a:t>31</a:t>
            </a:fld>
            <a:endParaRPr lang="es-ES_tradnl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809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FDBE0FF-6F0D-44CE-93C8-6D892DBC4495}" type="slidenum">
              <a:rPr lang="es-ES_tradnl"/>
              <a:pPr/>
              <a:t>32</a:t>
            </a:fld>
            <a:endParaRPr lang="es-ES_tradnl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819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C7EEE4D-2C4A-4DFB-9697-B740CEA5439C}" type="slidenum">
              <a:rPr lang="es-ES_tradnl"/>
              <a:pPr/>
              <a:t>33</a:t>
            </a:fld>
            <a:endParaRPr lang="es-ES_tradnl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829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F2354E8-E911-43AF-89AB-41F68AAE209B}" type="slidenum">
              <a:rPr lang="es-ES_tradnl"/>
              <a:pPr/>
              <a:t>34</a:t>
            </a:fld>
            <a:endParaRPr lang="es-ES_tradnl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839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744F70E-3679-45BA-8AD6-2685D5C325D1}" type="slidenum">
              <a:rPr lang="es-ES_tradnl"/>
              <a:pPr/>
              <a:t>35</a:t>
            </a:fld>
            <a:endParaRPr lang="es-ES_tradnl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849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B08B492-E76B-4E20-8B2D-A10A6CB78418}" type="slidenum">
              <a:rPr lang="es-ES_tradnl"/>
              <a:pPr/>
              <a:t>36</a:t>
            </a:fld>
            <a:endParaRPr lang="es-ES_tradnl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860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63F24C3-DB40-4F0B-A19C-418DA6DF2274}" type="slidenum">
              <a:rPr lang="es-ES_tradnl"/>
              <a:pPr/>
              <a:t>37</a:t>
            </a:fld>
            <a:endParaRPr lang="es-ES_tradnl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8704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6FC9F0A-EE7C-4506-A971-1A5B814FCD44}" type="slidenum">
              <a:rPr lang="es-ES_tradnl"/>
              <a:pPr/>
              <a:t>38</a:t>
            </a:fld>
            <a:endParaRPr lang="es-ES_tradnl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8806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B0519FF-2E15-42CF-B397-318666244C90}" type="slidenum">
              <a:rPr lang="es-ES_tradnl"/>
              <a:pPr/>
              <a:t>39</a:t>
            </a:fld>
            <a:endParaRPr lang="es-ES_tradnl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890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8A8C94F-50B0-4B5E-BD9D-AB23234CB71B}" type="slidenum">
              <a:rPr lang="es-ES_tradnl"/>
              <a:pPr/>
              <a:t>40</a:t>
            </a:fld>
            <a:endParaRPr lang="es-ES_tradnl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901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2D36448-5CDB-4DE4-8CBE-8A8CF019289E}" type="slidenum">
              <a:rPr lang="es-ES_tradnl"/>
              <a:pPr/>
              <a:t>41</a:t>
            </a:fld>
            <a:endParaRPr lang="es-ES_tradnl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911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2590949-4314-4828-A29F-C56C3C68E726}" type="slidenum">
              <a:rPr lang="es-ES_tradnl"/>
              <a:pPr/>
              <a:t>42</a:t>
            </a:fld>
            <a:endParaRPr lang="es-ES_tradnl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921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4086177-6D11-4486-B92C-FD3FE2447CDF}" type="slidenum">
              <a:rPr lang="es-ES_tradnl"/>
              <a:pPr/>
              <a:t>43</a:t>
            </a:fld>
            <a:endParaRPr lang="es-ES_tradnl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931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BD43C7A-DA1E-4455-BE4B-2FDDA7D6F377}" type="slidenum">
              <a:rPr lang="es-ES_tradnl"/>
              <a:pPr/>
              <a:t>44</a:t>
            </a:fld>
            <a:endParaRPr lang="es-ES_tradnl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942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0F5E632-70AE-4F88-B706-7CB336703E6A}" type="slidenum">
              <a:rPr lang="es-ES_tradnl"/>
              <a:pPr/>
              <a:t>45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42C92C-F4DC-4645-B479-8A890A25E1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1B40A3-7C57-4CF9-9D1D-AEA3391FFD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397634-E7D1-4D58-BDA2-AFB9E4C39BB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F7634C-B404-45C7-92F1-27F2552A25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225F9A-08B6-4A29-AF1F-B4ADCB7C81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3824B3-491A-4262-8C17-3180775671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8826AA-3151-4BE5-87DF-D945C616A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1AA74D-76D1-4922-A327-5378BE12816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_tradn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03B909-CBD7-4C2F-9EF3-FD7D7B4675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937B35-FC39-4204-BA16-11D5C87FF6E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905EF3-A069-42D6-9704-AE2A618AD32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78794A89-5DD1-418C-89B4-61FEDDE5E25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panoramio.com/map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ueblos-espana.org/comunidad+riojana/la+rioja/logrono/305854/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hyperlink" Target="http://www.pueblos-espana.org/comunidad+riojana/la+rioja/logrono/305863/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ueblos-espana.org/comunidad+riojana/la+rioja/logrono/305861/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Diapositiva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 Box 5"/>
          <p:cNvSpPr txBox="1">
            <a:spLocks noChangeArrowheads="1"/>
          </p:cNvSpPr>
          <p:nvPr/>
        </p:nvSpPr>
        <p:spPr bwMode="auto">
          <a:xfrm>
            <a:off x="179388" y="6381750"/>
            <a:ext cx="89646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b="1"/>
              <a:t>La música comienza en la segunda diapositiva: ES AUTOMÁTICO</a:t>
            </a:r>
          </a:p>
        </p:txBody>
      </p:sp>
    </p:spTree>
  </p:cSld>
  <p:clrMapOvr>
    <a:masterClrMapping/>
  </p:clrMapOvr>
  <p:transition spd="slow" advTm="30000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Diapositiva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  <p:sndAc>
      <p:stSnd>
        <p:snd r:embed="rId3" name="manolo escobar - 60 coplas de oro cd1 - 10 - sierra de luna(pilar)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Diapositiva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Diapositiva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Diapositiva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Diapositiva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Diapositiva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Diapositiva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Diapositiva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Diapositiva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Diapositiva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Diapositiva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Diapositiva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Diapositiva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Diapositiva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Diapositiva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Burgos, Castilla y León, lugares con encanto, lugares con encant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 Box 6"/>
          <p:cNvSpPr txBox="1">
            <a:spLocks noChangeArrowheads="1"/>
          </p:cNvSpPr>
          <p:nvPr/>
        </p:nvSpPr>
        <p:spPr bwMode="auto">
          <a:xfrm>
            <a:off x="3276600" y="5949950"/>
            <a:ext cx="5867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>
                <a:solidFill>
                  <a:srgbClr val="FF9900"/>
                </a:solidFill>
              </a:rPr>
              <a:t>El río Ebro a su paso por la provincia de Burgos, Castilla y León, lugares con encanto </a:t>
            </a: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Sobrepeñ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Text Box 6"/>
          <p:cNvSpPr txBox="1">
            <a:spLocks noChangeArrowheads="1"/>
          </p:cNvSpPr>
          <p:nvPr/>
        </p:nvSpPr>
        <p:spPr bwMode="auto">
          <a:xfrm>
            <a:off x="3203575" y="188913"/>
            <a:ext cx="34559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>
                <a:hlinkClick r:id="rId4"/>
              </a:rPr>
              <a:t>Pesquera de Ebro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Diapositiva2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Diapositiva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Diapositiva1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5" descr="00305856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Text Box 6"/>
          <p:cNvSpPr txBox="1">
            <a:spLocks noChangeArrowheads="1"/>
          </p:cNvSpPr>
          <p:nvPr/>
        </p:nvSpPr>
        <p:spPr bwMode="auto">
          <a:xfrm>
            <a:off x="5219700" y="404813"/>
            <a:ext cx="35290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/>
              <a:t>Puente de piedra</a:t>
            </a:r>
            <a:r>
              <a:rPr lang="es-ES"/>
              <a:t> </a:t>
            </a:r>
            <a:r>
              <a:rPr lang="es-ES" b="1"/>
              <a:t>(Logroño)</a:t>
            </a: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 descr="00305865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Text Box 6"/>
          <p:cNvSpPr txBox="1">
            <a:spLocks noChangeArrowheads="1"/>
          </p:cNvSpPr>
          <p:nvPr/>
        </p:nvSpPr>
        <p:spPr bwMode="auto">
          <a:xfrm>
            <a:off x="1979613" y="333375"/>
            <a:ext cx="5616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/>
              <a:t>Ebro y puente de piedra</a:t>
            </a:r>
            <a:r>
              <a:rPr lang="es-ES" sz="2000" b="1"/>
              <a:t> (</a:t>
            </a:r>
            <a:r>
              <a:rPr lang="es-ES" sz="2400" b="1"/>
              <a:t>Logroño)</a:t>
            </a:r>
          </a:p>
        </p:txBody>
      </p:sp>
    </p:spTree>
  </p:cSld>
  <p:clrMapOvr>
    <a:masterClrMapping/>
  </p:clrMapOvr>
  <p:transition spd="slow" advTm="7000">
    <p:zoom/>
    <p:sndAc>
      <p:stSnd>
        <p:snd r:embed="rId3" name="manolo escobar - 60 coplas de oro cd1 - 10 - sierra de luna(pilar).wav"/>
      </p:stSnd>
    </p:sndAc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6" descr="00305863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Text Box 7"/>
          <p:cNvSpPr txBox="1">
            <a:spLocks noChangeArrowheads="1"/>
          </p:cNvSpPr>
          <p:nvPr/>
        </p:nvSpPr>
        <p:spPr bwMode="auto">
          <a:xfrm>
            <a:off x="2627313" y="333375"/>
            <a:ext cx="41052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b="1"/>
              <a:t>Río Ebro y puente(Logroño)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Diapositiva2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Diapositiva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Diapositiva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Diapositiva2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Diapositiva2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Diapositiva2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Diapositiva2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Diapositiva2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Diapositiva2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Diapositiva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Diapositiva3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Diapositiva3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Diapositiva3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Diapositiva3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Diapositiva3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 descr="Diapositiva3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 descr="Diapositiva3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Diapositiva3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Diapositiva4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 descr="Diapositiva4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0" y="476250"/>
            <a:ext cx="9144000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000" b="1">
                <a:latin typeface="Monotype Corsiva" pitchFamily="66" charset="0"/>
              </a:rPr>
              <a:t>Tu lo estas viendo el día  </a:t>
            </a:r>
            <a:fld id="{2CC054E9-4835-4504-9C5F-D822E76F46DC}" type="datetime1">
              <a:rPr lang="es-ES" sz="4000" b="1">
                <a:latin typeface="Monotype Corsiva" pitchFamily="66" charset="0"/>
              </a:rPr>
              <a:pPr algn="ctr">
                <a:spcBef>
                  <a:spcPct val="50000"/>
                </a:spcBef>
              </a:pPr>
              <a:t>26/02/2016</a:t>
            </a:fld>
            <a:endParaRPr lang="es-ES" sz="4000" b="1">
              <a:latin typeface="Monotype Corsiva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4000" b="1">
                <a:latin typeface="Monotype Corsiva" pitchFamily="66" charset="0"/>
              </a:rPr>
              <a:t>A las  </a:t>
            </a:r>
            <a:fld id="{F7A08B37-8D9F-4EC9-BA6E-5501DF0CCF8F}" type="datetime10">
              <a:rPr lang="es-ES" sz="4000" b="1">
                <a:latin typeface="Monotype Corsiva" pitchFamily="66" charset="0"/>
              </a:rPr>
              <a:pPr algn="ctr">
                <a:spcBef>
                  <a:spcPct val="50000"/>
                </a:spcBef>
              </a:pPr>
              <a:t>15:08</a:t>
            </a:fld>
            <a:r>
              <a:rPr lang="es-ES" sz="4000" b="1">
                <a:latin typeface="Monotype Corsiva" pitchFamily="66" charset="0"/>
              </a:rPr>
              <a:t> Horas</a:t>
            </a:r>
          </a:p>
          <a:p>
            <a:pPr algn="ctr">
              <a:spcBef>
                <a:spcPct val="50000"/>
              </a:spcBef>
            </a:pPr>
            <a:endParaRPr lang="es-ES" sz="4000" b="1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IO_EBRO">
  <a:themeElements>
    <a:clrScheme name="Presentación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esentación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ción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ción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ción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ción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ción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ción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ción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RIO_EBRO</Template>
  <TotalTime>1</TotalTime>
  <Words>123</Words>
  <Application>Microsoft Office PowerPoint</Application>
  <PresentationFormat>Presentación en pantalla (4:3)</PresentationFormat>
  <Paragraphs>55</Paragraphs>
  <Slides>46</Slides>
  <Notes>45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51" baseType="lpstr">
      <vt:lpstr>Arial</vt:lpstr>
      <vt:lpstr>Calibri</vt:lpstr>
      <vt:lpstr>Monotype Corsiva</vt:lpstr>
      <vt:lpstr>RIO_EBRO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2016-02-26T14:08:08Z</dcterms:created>
  <dcterms:modified xsi:type="dcterms:W3CDTF">2016-02-26T14:09:56Z</dcterms:modified>
</cp:coreProperties>
</file>