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465" r:id="rId5"/>
    <p:sldId id="398" r:id="rId6"/>
    <p:sldId id="464" r:id="rId7"/>
    <p:sldId id="403" r:id="rId8"/>
    <p:sldId id="405" r:id="rId9"/>
    <p:sldId id="440" r:id="rId10"/>
    <p:sldId id="486" r:id="rId11"/>
    <p:sldId id="463" r:id="rId12"/>
    <p:sldId id="410" r:id="rId13"/>
    <p:sldId id="411" r:id="rId14"/>
    <p:sldId id="414" r:id="rId15"/>
    <p:sldId id="413" r:id="rId16"/>
    <p:sldId id="412" r:id="rId17"/>
    <p:sldId id="415" r:id="rId18"/>
    <p:sldId id="461" r:id="rId19"/>
    <p:sldId id="460" r:id="rId20"/>
    <p:sldId id="462" r:id="rId21"/>
    <p:sldId id="416" r:id="rId22"/>
    <p:sldId id="417" r:id="rId23"/>
    <p:sldId id="418" r:id="rId24"/>
    <p:sldId id="420" r:id="rId25"/>
    <p:sldId id="426" r:id="rId26"/>
    <p:sldId id="456" r:id="rId27"/>
    <p:sldId id="423" r:id="rId28"/>
    <p:sldId id="422" r:id="rId29"/>
    <p:sldId id="424" r:id="rId30"/>
    <p:sldId id="459" r:id="rId31"/>
    <p:sldId id="430" r:id="rId32"/>
    <p:sldId id="431" r:id="rId33"/>
    <p:sldId id="425" r:id="rId34"/>
    <p:sldId id="432" r:id="rId35"/>
    <p:sldId id="433" r:id="rId36"/>
    <p:sldId id="443" r:id="rId37"/>
    <p:sldId id="434" r:id="rId38"/>
    <p:sldId id="437" r:id="rId39"/>
    <p:sldId id="441" r:id="rId40"/>
    <p:sldId id="442" r:id="rId41"/>
    <p:sldId id="436" r:id="rId42"/>
    <p:sldId id="435" r:id="rId43"/>
    <p:sldId id="438" r:id="rId44"/>
    <p:sldId id="439" r:id="rId45"/>
    <p:sldId id="469" r:id="rId46"/>
    <p:sldId id="470" r:id="rId47"/>
    <p:sldId id="471" r:id="rId48"/>
    <p:sldId id="472" r:id="rId49"/>
    <p:sldId id="473" r:id="rId50"/>
    <p:sldId id="474" r:id="rId51"/>
    <p:sldId id="475" r:id="rId52"/>
    <p:sldId id="476" r:id="rId53"/>
    <p:sldId id="477" r:id="rId54"/>
    <p:sldId id="478" r:id="rId55"/>
    <p:sldId id="485" r:id="rId56"/>
    <p:sldId id="452" r:id="rId57"/>
    <p:sldId id="481" r:id="rId58"/>
    <p:sldId id="480" r:id="rId59"/>
    <p:sldId id="487" r:id="rId60"/>
  </p:sldIdLst>
  <p:sldSz cx="9144000" cy="5143500" type="screen16x9"/>
  <p:notesSz cx="6858000" cy="9144000"/>
  <p:defaultTextStyle>
    <a:defPPr>
      <a:defRPr lang="pl-PL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CnfeKq8nApk5HX6mrPI0Q==" hashData="eWOiMTgjm7NXBLLjWTIcJczXp6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669900"/>
    <a:srgbClr val="006600"/>
    <a:srgbClr val="33CC33"/>
    <a:srgbClr val="FFCC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59" autoAdjust="0"/>
    <p:restoredTop sz="94599" autoAdjust="0"/>
  </p:normalViewPr>
  <p:slideViewPr>
    <p:cSldViewPr>
      <p:cViewPr varScale="1">
        <p:scale>
          <a:sx n="99" d="100"/>
          <a:sy n="99" d="100"/>
        </p:scale>
        <p:origin x="-156" y="-8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  <p:sld r:id="rId12" collapse="1"/>
      <p:sld r:id="rId13" collapse="1"/>
      <p:sld r:id="rId14" collapse="1"/>
      <p:sld r:id="rId15" collapse="1"/>
      <p:sld r:id="rId16" collapse="1"/>
      <p:sld r:id="rId17" collapse="1"/>
      <p:sld r:id="rId18" collapse="1"/>
      <p:sld r:id="rId19" collapse="1"/>
      <p:sld r:id="rId20" collapse="1"/>
      <p:sld r:id="rId21" collapse="1"/>
      <p:sld r:id="rId22" collapse="1"/>
      <p:sld r:id="rId23" collapse="1"/>
      <p:sld r:id="rId24" collapse="1"/>
      <p:sld r:id="rId25" collapse="1"/>
      <p:sld r:id="rId26" collapse="1"/>
      <p:sld r:id="rId27" collapse="1"/>
      <p:sld r:id="rId28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61" Type="http://schemas.openxmlformats.org/officeDocument/2006/relationships/presProps" Target="pres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14.xml"/><Relationship Id="rId13" Type="http://schemas.openxmlformats.org/officeDocument/2006/relationships/slide" Target="slides/slide23.xml"/><Relationship Id="rId18" Type="http://schemas.openxmlformats.org/officeDocument/2006/relationships/slide" Target="slides/slide29.xml"/><Relationship Id="rId26" Type="http://schemas.openxmlformats.org/officeDocument/2006/relationships/slide" Target="slides/slide40.xml"/><Relationship Id="rId3" Type="http://schemas.openxmlformats.org/officeDocument/2006/relationships/slide" Target="slides/slide8.xml"/><Relationship Id="rId21" Type="http://schemas.openxmlformats.org/officeDocument/2006/relationships/slide" Target="slides/slide32.xml"/><Relationship Id="rId7" Type="http://schemas.openxmlformats.org/officeDocument/2006/relationships/slide" Target="slides/slide13.xml"/><Relationship Id="rId12" Type="http://schemas.openxmlformats.org/officeDocument/2006/relationships/slide" Target="slides/slide22.xml"/><Relationship Id="rId17" Type="http://schemas.openxmlformats.org/officeDocument/2006/relationships/slide" Target="slides/slide28.xml"/><Relationship Id="rId25" Type="http://schemas.openxmlformats.org/officeDocument/2006/relationships/slide" Target="slides/slide37.xml"/><Relationship Id="rId2" Type="http://schemas.openxmlformats.org/officeDocument/2006/relationships/slide" Target="slides/slide7.xml"/><Relationship Id="rId16" Type="http://schemas.openxmlformats.org/officeDocument/2006/relationships/slide" Target="slides/slide27.xml"/><Relationship Id="rId20" Type="http://schemas.openxmlformats.org/officeDocument/2006/relationships/slide" Target="slides/slide31.xml"/><Relationship Id="rId1" Type="http://schemas.openxmlformats.org/officeDocument/2006/relationships/slide" Target="slides/slide6.xml"/><Relationship Id="rId6" Type="http://schemas.openxmlformats.org/officeDocument/2006/relationships/slide" Target="slides/slide12.xml"/><Relationship Id="rId11" Type="http://schemas.openxmlformats.org/officeDocument/2006/relationships/slide" Target="slides/slide21.xml"/><Relationship Id="rId24" Type="http://schemas.openxmlformats.org/officeDocument/2006/relationships/slide" Target="slides/slide36.xml"/><Relationship Id="rId5" Type="http://schemas.openxmlformats.org/officeDocument/2006/relationships/slide" Target="slides/slide10.xml"/><Relationship Id="rId15" Type="http://schemas.openxmlformats.org/officeDocument/2006/relationships/slide" Target="slides/slide26.xml"/><Relationship Id="rId23" Type="http://schemas.openxmlformats.org/officeDocument/2006/relationships/slide" Target="slides/slide35.xml"/><Relationship Id="rId28" Type="http://schemas.openxmlformats.org/officeDocument/2006/relationships/slide" Target="slides/slide54.xml"/><Relationship Id="rId10" Type="http://schemas.openxmlformats.org/officeDocument/2006/relationships/slide" Target="slides/slide20.xml"/><Relationship Id="rId19" Type="http://schemas.openxmlformats.org/officeDocument/2006/relationships/slide" Target="slides/slide30.xml"/><Relationship Id="rId4" Type="http://schemas.openxmlformats.org/officeDocument/2006/relationships/slide" Target="slides/slide9.xml"/><Relationship Id="rId9" Type="http://schemas.openxmlformats.org/officeDocument/2006/relationships/slide" Target="slides/slide15.xml"/><Relationship Id="rId14" Type="http://schemas.openxmlformats.org/officeDocument/2006/relationships/slide" Target="slides/slide24.xml"/><Relationship Id="rId22" Type="http://schemas.openxmlformats.org/officeDocument/2006/relationships/slide" Target="slides/slide33.xml"/><Relationship Id="rId27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C72B83-01F0-4FED-B683-D39604524798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47855840"/>
      </p:ext>
    </p:extLst>
  </p:cSld>
  <p:clrMapOvr>
    <a:masterClrMapping/>
  </p:clrMapOvr>
  <p:transition spd="slow" advTm="6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228DA1-33E3-4D07-8A5E-1114346F400D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70801871"/>
      </p:ext>
    </p:extLst>
  </p:cSld>
  <p:clrMapOvr>
    <a:masterClrMapping/>
  </p:clrMapOvr>
  <p:transition spd="slow" advTm="6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6EA41F-D7A3-4858-9544-C9F8A656F1B1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41212405"/>
      </p:ext>
    </p:extLst>
  </p:cSld>
  <p:clrMapOvr>
    <a:masterClrMapping/>
  </p:clrMapOvr>
  <p:transition spd="slow" advTm="6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485900"/>
            <a:ext cx="3810000" cy="308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485900"/>
            <a:ext cx="3810000" cy="308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129E78-1E73-42DC-B694-8D82E7A7D127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27338399"/>
      </p:ext>
    </p:extLst>
  </p:cSld>
  <p:clrMapOvr>
    <a:masterClrMapping/>
  </p:clrMapOvr>
  <p:transition spd="slow" advTm="6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752CAC-3D97-434A-A886-A255DDCB8498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73374152"/>
      </p:ext>
    </p:extLst>
  </p:cSld>
  <p:clrMapOvr>
    <a:masterClrMapping/>
  </p:clrMapOvr>
  <p:transition spd="slow" advTm="6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A8068D-FFC3-4DBC-8CC6-96F782AB9CF2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46418587"/>
      </p:ext>
    </p:extLst>
  </p:cSld>
  <p:clrMapOvr>
    <a:masterClrMapping/>
  </p:clrMapOvr>
  <p:transition spd="slow" advTm="6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A4CE85-ECB6-4611-999C-41AE8CD4B93A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60421054"/>
      </p:ext>
    </p:extLst>
  </p:cSld>
  <p:clrMapOvr>
    <a:masterClrMapping/>
  </p:clrMapOvr>
  <p:transition spd="slow" advTm="6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B3F346-0AB8-423E-9FF6-3C262F0AC014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91180173"/>
      </p:ext>
    </p:extLst>
  </p:cSld>
  <p:clrMapOvr>
    <a:masterClrMapping/>
  </p:clrMapOvr>
  <p:transition spd="slow" advTm="6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9A6412-C686-456E-AA12-8346FE920039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65194164"/>
      </p:ext>
    </p:extLst>
  </p:cSld>
  <p:clrMapOvr>
    <a:masterClrMapping/>
  </p:clrMapOvr>
  <p:transition spd="slow" advTm="6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D9632E-A79B-4B13-9F0C-575052AA71C4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78194753"/>
      </p:ext>
    </p:extLst>
  </p:cSld>
  <p:clrMapOvr>
    <a:masterClrMapping/>
  </p:clrMapOvr>
  <p:transition spd="slow" advTm="6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457200"/>
            <a:ext cx="1943100" cy="41148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457200"/>
            <a:ext cx="5676900" cy="41148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8F6B5C-096C-4AEA-82AE-E066CAC19E03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31211934"/>
      </p:ext>
    </p:extLst>
  </p:cSld>
  <p:clrMapOvr>
    <a:masterClrMapping/>
  </p:clrMapOvr>
  <p:transition spd="slow" advTm="6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0958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57200"/>
            <a:ext cx="77724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 wzorca tytułu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485900"/>
            <a:ext cx="7772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smtClean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DD629895-8BFE-452D-9271-35FB0966ED9F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l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1.png"/><Relationship Id="rId10" Type="http://schemas.openxmlformats.org/officeDocument/2006/relationships/image" Target="../media/image6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35390966kkkk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1" t="2461" r="2771" b="2461"/>
          <a:stretch>
            <a:fillRect/>
          </a:stretch>
        </p:blipFill>
        <p:spPr bwMode="auto">
          <a:xfrm>
            <a:off x="0" y="0"/>
            <a:ext cx="4538663" cy="514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 descr="63141817_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38663" cy="518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 descr="26551634_KWAI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7" t="3360" r="4877" b="3360"/>
          <a:stretch>
            <a:fillRect/>
          </a:stretch>
        </p:blipFill>
        <p:spPr bwMode="auto">
          <a:xfrm>
            <a:off x="0" y="0"/>
            <a:ext cx="4581525" cy="515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5076825" y="4246563"/>
            <a:ext cx="36576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l-PL" sz="2000">
                <a:solidFill>
                  <a:srgbClr val="FFFF00"/>
                </a:solidFill>
                <a:latin typeface="Arial" charset="0"/>
              </a:rPr>
              <a:t>Mu</a:t>
            </a:r>
            <a:r>
              <a:rPr lang="en-AU" sz="2000">
                <a:solidFill>
                  <a:srgbClr val="FFFF00"/>
                </a:solidFill>
                <a:latin typeface="Arial" charset="0"/>
              </a:rPr>
              <a:t>sic</a:t>
            </a:r>
            <a:r>
              <a:rPr lang="pl-PL" sz="2000">
                <a:solidFill>
                  <a:srgbClr val="FFFF00"/>
                </a:solidFill>
                <a:latin typeface="Arial" charset="0"/>
              </a:rPr>
              <a:t> :</a:t>
            </a:r>
          </a:p>
          <a:p>
            <a:pPr>
              <a:lnSpc>
                <a:spcPct val="130000"/>
              </a:lnSpc>
            </a:pPr>
            <a:r>
              <a:rPr lang="pl-PL" sz="2000">
                <a:solidFill>
                  <a:srgbClr val="FFFF00"/>
                </a:solidFill>
                <a:latin typeface="Arial" charset="0"/>
              </a:rPr>
              <a:t>Malcolm Arnold</a:t>
            </a: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5364163" y="736600"/>
            <a:ext cx="3095625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sz="4000" dirty="0" smtClean="0">
                <a:solidFill>
                  <a:srgbClr val="FFFF00"/>
                </a:solidFill>
              </a:rPr>
              <a:t>El puente</a:t>
            </a:r>
          </a:p>
          <a:p>
            <a:pPr eaLnBrk="1" hangingPunct="1">
              <a:spcBef>
                <a:spcPct val="50000"/>
              </a:spcBef>
            </a:pPr>
            <a:r>
              <a:rPr lang="es-ES" sz="4000" dirty="0" smtClean="0">
                <a:solidFill>
                  <a:srgbClr val="FFFF00"/>
                </a:solidFill>
              </a:rPr>
              <a:t>Sobre el</a:t>
            </a:r>
          </a:p>
          <a:p>
            <a:pPr eaLnBrk="1" hangingPunct="1">
              <a:spcBef>
                <a:spcPct val="50000"/>
              </a:spcBef>
            </a:pPr>
            <a:r>
              <a:rPr lang="es-ES" sz="4000" dirty="0" smtClean="0">
                <a:solidFill>
                  <a:srgbClr val="FFFF00"/>
                </a:solidFill>
              </a:rPr>
              <a:t>Río </a:t>
            </a:r>
            <a:r>
              <a:rPr lang="es-ES" sz="4000" dirty="0" err="1" smtClean="0">
                <a:solidFill>
                  <a:srgbClr val="FFFF00"/>
                </a:solidFill>
              </a:rPr>
              <a:t>Kwai</a:t>
            </a:r>
            <a:endParaRPr lang="en-US" sz="4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8000">
    <p:zoom/>
    <p:sndAc>
      <p:stSnd loop="1">
        <p:snd r:embed="rId2" name="Theme from The Bridge On The River Kwa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4" presetID="16" presetClass="entr" presetSubtype="4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36451938_avery chua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113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21710173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81"/>
          <a:stretch>
            <a:fillRect/>
          </a:stretch>
        </p:blipFill>
        <p:spPr bwMode="auto">
          <a:xfrm>
            <a:off x="0" y="-22225"/>
            <a:ext cx="9144000" cy="516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4741291_PETER&amp;JACKIE MAIN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55113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49773246_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113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36451430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55113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75876052kkk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113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41563720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113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56930575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51830080_Wendy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21710169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113"/>
            <a:ext cx="9163050" cy="515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21710160_John Glines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25"/>
          <a:stretch>
            <a:fillRect/>
          </a:stretch>
        </p:blipFill>
        <p:spPr bwMode="auto">
          <a:xfrm>
            <a:off x="0" y="0"/>
            <a:ext cx="9155113" cy="517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21710162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29750" cy="515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21710163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113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21710161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"/>
          <a:stretch>
            <a:fillRect/>
          </a:stretch>
        </p:blipFill>
        <p:spPr bwMode="auto">
          <a:xfrm>
            <a:off x="0" y="0"/>
            <a:ext cx="9188450" cy="513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4741295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113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21710167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38"/>
            <a:ext cx="9144000" cy="515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21710166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5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215497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113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41563738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113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71327419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70776808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70786557Chris Hillman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70563331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9024662_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-4763"/>
            <a:ext cx="9155113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20996230_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3" t="5348" r="3543" b="5348"/>
          <a:stretch>
            <a:fillRect/>
          </a:stretch>
        </p:blipFill>
        <p:spPr bwMode="auto">
          <a:xfrm>
            <a:off x="0" y="0"/>
            <a:ext cx="9177338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20996229_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8" t="3981" r="2658" b="3981"/>
          <a:stretch>
            <a:fillRect/>
          </a:stretch>
        </p:blipFill>
        <p:spPr bwMode="auto">
          <a:xfrm>
            <a:off x="-69850" y="0"/>
            <a:ext cx="921385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70922480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70737081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71623197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70961897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71243410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21710165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113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4741289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61819370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113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21710175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6350"/>
            <a:ext cx="918845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61819373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113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20996239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7" t="4146" r="2835" b="4146"/>
          <a:stretch>
            <a:fillRect/>
          </a:stretch>
        </p:blipFill>
        <p:spPr bwMode="auto">
          <a:xfrm>
            <a:off x="-87313" y="0"/>
            <a:ext cx="9231313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20996234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7" t="4872" r="3307" b="4872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56928991_kACHANABURI WAR CEMETARY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0" r="7559"/>
          <a:stretch>
            <a:fillRect/>
          </a:stretch>
        </p:blipFill>
        <p:spPr bwMode="auto">
          <a:xfrm>
            <a:off x="0" y="0"/>
            <a:ext cx="9166225" cy="515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41563807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9" r="3780"/>
          <a:stretch>
            <a:fillRect/>
          </a:stretch>
        </p:blipFill>
        <p:spPr bwMode="auto">
          <a:xfrm>
            <a:off x="0" y="-15875"/>
            <a:ext cx="9204325" cy="515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21617742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4" t="3999" r="3024" b="3999"/>
          <a:stretch>
            <a:fillRect/>
          </a:stretch>
        </p:blipFill>
        <p:spPr bwMode="auto">
          <a:xfrm>
            <a:off x="546100" y="336550"/>
            <a:ext cx="8053388" cy="447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20996237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0" t="4131" r="3000" b="4131"/>
          <a:stretch>
            <a:fillRect/>
          </a:stretch>
        </p:blipFill>
        <p:spPr bwMode="auto">
          <a:xfrm>
            <a:off x="511175" y="412750"/>
            <a:ext cx="8123238" cy="431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20996236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42950"/>
            <a:ext cx="9144000" cy="328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20996235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14300"/>
            <a:ext cx="5360988" cy="487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21710174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20996253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14300"/>
            <a:ext cx="5975350" cy="4503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20996252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285750"/>
            <a:ext cx="5303838" cy="460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21617338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95263"/>
            <a:ext cx="67183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21710164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26525765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14300"/>
            <a:ext cx="4972050" cy="487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20998615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14300"/>
            <a:ext cx="7791450" cy="449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54551150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14300"/>
            <a:ext cx="8612188" cy="4503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63141791_HELLFIRE PASS MEMORI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1" t="1753" r="1181" b="1753"/>
          <a:stretch>
            <a:fillRect/>
          </a:stretch>
        </p:blipFill>
        <p:spPr bwMode="auto">
          <a:xfrm>
            <a:off x="0" y="0"/>
            <a:ext cx="91979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63141782_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21001503_Robert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2" t="3128" r="2362" b="3128"/>
          <a:stretch>
            <a:fillRect/>
          </a:stretch>
        </p:blipFill>
        <p:spPr bwMode="auto">
          <a:xfrm>
            <a:off x="0" y="0"/>
            <a:ext cx="92360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22176262_K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5" t="531" r="945"/>
          <a:stretch>
            <a:fillRect/>
          </a:stretch>
        </p:blipFill>
        <p:spPr bwMode="auto">
          <a:xfrm>
            <a:off x="539552" y="123478"/>
            <a:ext cx="7778750" cy="485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algn="l"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 pont de la rivière Kwaï .. 15 05 2012">
  <a:themeElements>
    <a:clrScheme name="Projekt domyślny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rojekt domyślny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l-PL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l-PL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Projekt domyślny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 pont de la rivière Kwaï .. 15 05 2012</Template>
  <TotalTime>5</TotalTime>
  <Words>27</Words>
  <Application>Microsoft Office PowerPoint</Application>
  <PresentationFormat>Presentación en pantalla (16:9)</PresentationFormat>
  <Paragraphs>7</Paragraphs>
  <Slides>58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58</vt:i4>
      </vt:variant>
    </vt:vector>
  </HeadingPairs>
  <TitlesOfParts>
    <vt:vector size="64" baseType="lpstr">
      <vt:lpstr>Times New Roman</vt:lpstr>
      <vt:lpstr>Arial</vt:lpstr>
      <vt:lpstr>Calibri</vt:lpstr>
      <vt:lpstr>Monotype Corsiva</vt:lpstr>
      <vt:lpstr>Le pont de la rivière Kwaï .. 15 05 2012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2022-05-22T08:38:38Z</dcterms:created>
  <dcterms:modified xsi:type="dcterms:W3CDTF">2022-05-22T08:43:43Z</dcterms:modified>
</cp:coreProperties>
</file>