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3" r:id="rId2"/>
  </p:sldMasterIdLst>
  <p:notesMasterIdLst>
    <p:notesMasterId r:id="rId34"/>
  </p:notesMasterIdLst>
  <p:sldIdLst>
    <p:sldId id="268" r:id="rId3"/>
    <p:sldId id="257" r:id="rId4"/>
    <p:sldId id="292" r:id="rId5"/>
    <p:sldId id="259" r:id="rId6"/>
    <p:sldId id="258" r:id="rId7"/>
    <p:sldId id="293" r:id="rId8"/>
    <p:sldId id="301" r:id="rId9"/>
    <p:sldId id="309" r:id="rId10"/>
    <p:sldId id="294" r:id="rId11"/>
    <p:sldId id="263" r:id="rId12"/>
    <p:sldId id="307" r:id="rId13"/>
    <p:sldId id="308" r:id="rId14"/>
    <p:sldId id="264" r:id="rId15"/>
    <p:sldId id="296" r:id="rId16"/>
    <p:sldId id="297" r:id="rId17"/>
    <p:sldId id="266" r:id="rId18"/>
    <p:sldId id="271" r:id="rId19"/>
    <p:sldId id="274" r:id="rId20"/>
    <p:sldId id="276" r:id="rId21"/>
    <p:sldId id="277" r:id="rId22"/>
    <p:sldId id="314" r:id="rId23"/>
    <p:sldId id="312" r:id="rId24"/>
    <p:sldId id="278" r:id="rId25"/>
    <p:sldId id="302" r:id="rId26"/>
    <p:sldId id="282" r:id="rId27"/>
    <p:sldId id="304" r:id="rId28"/>
    <p:sldId id="305" r:id="rId29"/>
    <p:sldId id="311" r:id="rId30"/>
    <p:sldId id="313" r:id="rId31"/>
    <p:sldId id="306" r:id="rId32"/>
    <p:sldId id="315" r:id="rId33"/>
  </p:sldIdLst>
  <p:sldSz cx="9144000" cy="6858000" type="screen4x3"/>
  <p:notesSz cx="6858000" cy="9144000"/>
  <p:defaultTextStyle>
    <a:defPPr>
      <a:defRPr lang="pt-BR"/>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4rIpVdF6Sp4hvHN/6kDnBA" hashData="sw0+cMG9pQkvB7Bha7/QnYzjeo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800000"/>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000"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dirty="0" smtClean="0"/>
            </a:lvl1pPr>
          </a:lstStyle>
          <a:p>
            <a:pPr>
              <a:defRPr/>
            </a:pPr>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3F6F109D-D64E-4B83-A64D-B45D2C9ED1D5}" type="datetimeFigureOut">
              <a:rPr lang="es-ES_tradnl"/>
              <a:pPr>
                <a:defRPr/>
              </a:pPr>
              <a:t>26/01/2014</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_tradnl" noProof="0" dirty="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_tradnl"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dirty="0" smtClean="0"/>
            </a:lvl1pPr>
          </a:lstStyle>
          <a:p>
            <a:pPr>
              <a:defRPr/>
            </a:pPr>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534CB331-FACD-4B08-B981-4BAF0492968B}" type="slidenum">
              <a:rPr lang="es-ES_tradnl"/>
              <a:pPr>
                <a:defRPr/>
              </a:pPr>
              <a:t>‹Nº›</a:t>
            </a:fld>
            <a:endParaRPr lang="es-ES_tradnl"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379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37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00A722A-A40C-45B2-8662-71E71E41323B}" type="slidenum">
              <a:rPr lang="es-ES_tradnl"/>
              <a:pPr/>
              <a:t>1</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481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48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DEA1306-5C3C-4326-8E2B-2C7506576768}" type="slidenum">
              <a:rPr lang="es-ES_tradnl"/>
              <a:pPr/>
              <a:t>2</a:t>
            </a:fld>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584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58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EA33AEC-D7F0-4753-959D-C610474C0C37}" type="slidenum">
              <a:rPr lang="es-ES_tradnl"/>
              <a:pPr/>
              <a:t>3</a:t>
            </a:fld>
            <a:endParaRPr 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686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68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664763-3959-45E0-8635-CFEA8F05AC77}" type="slidenum">
              <a:rPr lang="es-ES_tradnl"/>
              <a:pPr/>
              <a:t>4</a:t>
            </a:fld>
            <a:endParaRPr 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78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03D6AEB-B528-4C80-A7DD-FB5102C2A65F}" type="slidenum">
              <a:rPr lang="es-ES_tradnl"/>
              <a:pPr/>
              <a:t>5</a:t>
            </a:fld>
            <a:endParaRPr lang="es-ES_trad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89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47A24FB-F617-45E6-9C67-DA5613304038}" type="slidenum">
              <a:rPr lang="es-ES_tradnl"/>
              <a:pPr/>
              <a:t>6</a:t>
            </a:fld>
            <a:endParaRPr lang="es-ES_tradn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399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3C445A3-64FF-4DC3-BC02-CBA4AB412F35}" type="slidenum">
              <a:rPr lang="es-ES_tradnl"/>
              <a:pPr/>
              <a:t>7</a:t>
            </a:fld>
            <a:endParaRPr lang="es-ES_tradn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09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B384B68-C21D-450E-821B-68264D0964C8}" type="slidenum">
              <a:rPr lang="es-ES_tradnl"/>
              <a:pPr/>
              <a:t>8</a:t>
            </a:fld>
            <a:endParaRPr lang="es-ES_tradn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198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19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0D29B43-E546-4BEA-89FB-13D7F33135DD}" type="slidenum">
              <a:rPr lang="es-ES_tradnl"/>
              <a:pPr/>
              <a:t>9</a:t>
            </a:fld>
            <a:endParaRPr lang="es-ES_tradn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301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30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97DE38-9B9A-4D3D-8ACA-D5F48DBA0A29}" type="slidenum">
              <a:rPr lang="es-ES_tradnl"/>
              <a:pPr/>
              <a:t>10</a:t>
            </a:fld>
            <a:endParaRPr lang="es-ES_tradn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403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40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19EBA72-1CC0-4E49-94EA-9BF6B3CB966A}" type="slidenum">
              <a:rPr lang="es-ES_tradnl"/>
              <a:pPr/>
              <a:t>11</a:t>
            </a:fld>
            <a:endParaRPr lang="es-ES_tradn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505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50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3C8E80D-8E96-4717-8861-FF3CBD17C372}" type="slidenum">
              <a:rPr lang="es-ES_tradnl"/>
              <a:pPr/>
              <a:t>12</a:t>
            </a:fld>
            <a:endParaRPr lang="es-ES_tradn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608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60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E16D04-605A-4E5C-BF1B-BB0110D428AD}" type="slidenum">
              <a:rPr lang="es-ES_tradnl"/>
              <a:pPr/>
              <a:t>13</a:t>
            </a:fld>
            <a:endParaRPr lang="es-ES_tradn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710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71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028E89F-3D0A-43E3-BC39-A2C1B83E78CD}" type="slidenum">
              <a:rPr lang="es-ES_tradnl"/>
              <a:pPr/>
              <a:t>14</a:t>
            </a:fld>
            <a:endParaRPr lang="es-ES_tradn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813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81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91804FF-CFFD-40D1-9C5D-7470B41BA0CA}" type="slidenum">
              <a:rPr lang="es-ES_tradnl"/>
              <a:pPr/>
              <a:t>15</a:t>
            </a:fld>
            <a:endParaRPr lang="es-ES_tradn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915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491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3E6FB43-0DAB-4806-A73D-C03D1421C6FE}" type="slidenum">
              <a:rPr lang="es-ES_tradnl"/>
              <a:pPr/>
              <a:t>16</a:t>
            </a:fld>
            <a:endParaRPr lang="es-ES_tradn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017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01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1B3C295-8660-4C4F-B75E-A1F82B18AC67}" type="slidenum">
              <a:rPr lang="es-ES_tradnl"/>
              <a:pPr/>
              <a:t>17</a:t>
            </a:fld>
            <a:endParaRPr lang="es-ES_tradn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120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12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B53B72-E394-48F2-9B41-2CADE6F564AF}" type="slidenum">
              <a:rPr lang="es-ES_tradnl"/>
              <a:pPr/>
              <a:t>18</a:t>
            </a:fld>
            <a:endParaRPr lang="es-ES_tradn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222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22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702237A-DB4A-4C58-A56C-502D6FCD8572}" type="slidenum">
              <a:rPr lang="es-ES_tradnl"/>
              <a:pPr/>
              <a:t>19</a:t>
            </a:fld>
            <a:endParaRPr lang="es-ES_tradn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325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32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DBFC3F3-243D-4BE2-A7B7-D1CEE557D57C}" type="slidenum">
              <a:rPr lang="es-ES_tradnl"/>
              <a:pPr/>
              <a:t>20</a:t>
            </a:fld>
            <a:endParaRPr lang="es-ES_tradnl"/>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427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42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67E2F58-B236-4BE1-BC32-9F22834BD757}" type="slidenum">
              <a:rPr lang="es-ES_tradnl"/>
              <a:pPr/>
              <a:t>21</a:t>
            </a:fld>
            <a:endParaRPr lang="es-ES_tradnl"/>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529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53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B1BC6D0-3488-42E2-B919-0DDCDC356966}" type="slidenum">
              <a:rPr lang="es-ES_tradnl"/>
              <a:pPr/>
              <a:t>22</a:t>
            </a:fld>
            <a:endParaRPr lang="es-ES_tradnl"/>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914E65-3B10-4D91-9F87-F90D8B31D3BA}" type="slidenum">
              <a:rPr lang="es-ES_tradnl"/>
              <a:pPr/>
              <a:t>23</a:t>
            </a:fld>
            <a:endParaRPr lang="es-ES_tradnl"/>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734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73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F17441-2B3C-4F3F-86E8-467DDE639A04}" type="slidenum">
              <a:rPr lang="es-ES_tradnl"/>
              <a:pPr/>
              <a:t>24</a:t>
            </a:fld>
            <a:endParaRPr lang="es-ES_tradnl"/>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837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83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C762D4-9B43-4698-8A0B-EEC12DFEA257}" type="slidenum">
              <a:rPr lang="es-ES_tradnl"/>
              <a:pPr/>
              <a:t>25</a:t>
            </a:fld>
            <a:endParaRPr lang="es-ES_tradnl"/>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593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34887F0-3080-4C58-8C3B-E0A793F2FE70}" type="slidenum">
              <a:rPr lang="es-ES_tradnl"/>
              <a:pPr/>
              <a:t>26</a:t>
            </a:fld>
            <a:endParaRPr lang="es-ES_tradnl"/>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604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AED0BE-778A-4DCC-B7AC-7A1B3FDC6C2F}" type="slidenum">
              <a:rPr lang="es-ES_tradnl"/>
              <a:pPr/>
              <a:t>27</a:t>
            </a:fld>
            <a:endParaRPr lang="es-ES_tradnl"/>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614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5FE7E63-A0FC-4B2E-A377-461AE82AFE16}" type="slidenum">
              <a:rPr lang="es-ES_tradnl"/>
              <a:pPr/>
              <a:t>28</a:t>
            </a:fld>
            <a:endParaRPr lang="es-ES_tradnl"/>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624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370EDF0-7BB5-42EC-AAA6-458F24834C09}" type="slidenum">
              <a:rPr lang="es-ES_tradnl"/>
              <a:pPr/>
              <a:t>29</a:t>
            </a:fld>
            <a:endParaRPr lang="es-ES_tradnl"/>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634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96AE13C-D487-41E9-A592-5C73EB7E026C}" type="slidenum">
              <a:rPr lang="es-ES_tradnl"/>
              <a:pPr/>
              <a:t>30</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B77A4B5D-3C10-4F3A-9EFF-5977B8933FEC}" type="slidenum">
              <a:rPr lang="pt-BR"/>
              <a:pPr>
                <a:defRPr/>
              </a:pPr>
              <a:t>‹Nº›</a:t>
            </a:fld>
            <a:endParaRPr lang="pt-BR" dirty="0"/>
          </a:p>
        </p:txBody>
      </p:sp>
    </p:spTree>
  </p:cSld>
  <p:clrMapOvr>
    <a:masterClrMapping/>
  </p:clrMapOvr>
  <p:transition>
    <p:blind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FB2AC9F3-EB89-4CF7-A8CA-F30A8A93594C}" type="slidenum">
              <a:rPr lang="pt-BR"/>
              <a:pPr>
                <a:defRPr/>
              </a:pPr>
              <a:t>‹Nº›</a:t>
            </a:fld>
            <a:endParaRPr lang="pt-BR" dirty="0"/>
          </a:p>
        </p:txBody>
      </p:sp>
    </p:spTree>
  </p:cSld>
  <p:clrMapOvr>
    <a:masterClrMapping/>
  </p:clrMapOvr>
  <p:transition>
    <p:blind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0D6F1649-9B19-4F1F-9888-9655F8799CD9}" type="slidenum">
              <a:rPr lang="pt-BR"/>
              <a:pPr>
                <a:defRPr/>
              </a:pPr>
              <a:t>‹Nº›</a:t>
            </a:fld>
            <a:endParaRPr lang="pt-BR" dirty="0"/>
          </a:p>
        </p:txBody>
      </p:sp>
    </p:spTree>
  </p:cSld>
  <p:clrMapOvr>
    <a:masterClrMapping/>
  </p:clrMapOvr>
  <p:transition>
    <p:blind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21764396-C395-436F-A090-FD432F63ACA8}" type="slidenum">
              <a:rPr lang="pt-BR"/>
              <a:pPr>
                <a:defRPr/>
              </a:pPr>
              <a:t>‹Nº›</a:t>
            </a:fld>
            <a:endParaRPr lang="pt-BR" dirty="0"/>
          </a:p>
        </p:txBody>
      </p:sp>
    </p:spTree>
  </p:cSld>
  <p:clrMapOvr>
    <a:masterClrMapping/>
  </p:clrMapOvr>
  <p:transition>
    <p:blind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35278F25-D76F-43CF-9B02-B1B86233EDC5}" type="slidenum">
              <a:rPr lang="pt-BR"/>
              <a:pPr>
                <a:defRPr/>
              </a:pPr>
              <a:t>‹Nº›</a:t>
            </a:fld>
            <a:endParaRPr lang="pt-BR" dirty="0"/>
          </a:p>
        </p:txBody>
      </p:sp>
    </p:spTree>
  </p:cSld>
  <p:clrMapOvr>
    <a:masterClrMapping/>
  </p:clrMapOvr>
  <p:transition>
    <p:blind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28D61E70-7C0E-4BDA-8729-B5AA9813B081}" type="slidenum">
              <a:rPr lang="pt-BR"/>
              <a:pPr>
                <a:defRPr/>
              </a:pPr>
              <a:t>‹Nº›</a:t>
            </a:fld>
            <a:endParaRPr lang="pt-BR" dirty="0"/>
          </a:p>
        </p:txBody>
      </p:sp>
    </p:spTree>
  </p:cSld>
  <p:clrMapOvr>
    <a:masterClrMapping/>
  </p:clrMapOvr>
  <p:transition>
    <p:blind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E7AC7C68-29A0-41EC-988D-2394D7D10306}" type="slidenum">
              <a:rPr lang="pt-BR"/>
              <a:pPr>
                <a:defRPr/>
              </a:pPr>
              <a:t>‹Nº›</a:t>
            </a:fld>
            <a:endParaRPr lang="pt-BR" dirty="0"/>
          </a:p>
        </p:txBody>
      </p:sp>
    </p:spTree>
  </p:cSld>
  <p:clrMapOvr>
    <a:masterClrMapping/>
  </p:clrMapOvr>
  <p:transition>
    <p:blind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F1AC1B71-7C04-4D68-BEDC-80ED718D6318}" type="slidenum">
              <a:rPr lang="pt-BR"/>
              <a:pPr>
                <a:defRPr/>
              </a:pPr>
              <a:t>‹Nº›</a:t>
            </a:fld>
            <a:endParaRPr lang="pt-BR" dirty="0"/>
          </a:p>
        </p:txBody>
      </p:sp>
    </p:spTree>
  </p:cSld>
  <p:clrMapOvr>
    <a:masterClrMapping/>
  </p:clrMapOvr>
  <p:transition>
    <p:blind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_tradnl"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5A0DAA27-BC05-4DBC-8340-028BC68FA067}" type="slidenum">
              <a:rPr lang="pt-BR"/>
              <a:pPr>
                <a:defRPr/>
              </a:pPr>
              <a:t>‹Nº›</a:t>
            </a:fld>
            <a:endParaRPr lang="pt-BR" dirty="0"/>
          </a:p>
        </p:txBody>
      </p:sp>
    </p:spTree>
  </p:cSld>
  <p:clrMapOvr>
    <a:masterClrMapping/>
  </p:clrMapOvr>
  <p:transition>
    <p:blind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465023F9-1F2A-44FD-9C0B-0722FCDE5065}" type="slidenum">
              <a:rPr lang="pt-BR"/>
              <a:pPr>
                <a:defRPr/>
              </a:pPr>
              <a:t>‹Nº›</a:t>
            </a:fld>
            <a:endParaRPr lang="pt-BR" dirty="0"/>
          </a:p>
        </p:txBody>
      </p:sp>
    </p:spTree>
  </p:cSld>
  <p:clrMapOvr>
    <a:masterClrMapping/>
  </p:clrMapOvr>
  <p:transition>
    <p:blind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CC5C3C62-E5A1-4997-B977-197E6866CED2}" type="slidenum">
              <a:rPr lang="pt-BR"/>
              <a:pPr>
                <a:defRPr/>
              </a:pPr>
              <a:t>‹Nº›</a:t>
            </a:fld>
            <a:endParaRPr lang="pt-BR" dirty="0"/>
          </a:p>
        </p:txBody>
      </p:sp>
    </p:spTree>
  </p:cSld>
  <p:clrMapOvr>
    <a:masterClrMapping/>
  </p:clrMapOvr>
  <p:transition>
    <p:blind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85800" y="609600"/>
            <a:ext cx="7772400" cy="5486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3B3073F8-41FF-437E-AE54-8DB4272BF5E4}" type="slidenum">
              <a:rPr lang="pt-BR"/>
              <a:pPr>
                <a:defRPr/>
              </a:pPr>
              <a:t>‹Nº›</a:t>
            </a:fld>
            <a:endParaRPr lang="pt-BR" dirty="0"/>
          </a:p>
        </p:txBody>
      </p:sp>
    </p:spTree>
  </p:cSld>
  <p:clrMapOvr>
    <a:masterClrMapping/>
  </p:clrMapOvr>
  <p:transition>
    <p:blind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1143000"/>
          </a:xfrm>
        </p:spPr>
        <p:txBody>
          <a:bodyPr/>
          <a:lstStyle/>
          <a:p>
            <a:r>
              <a:rPr lang="es-ES" smtClean="0"/>
              <a:t>Haga clic para modificar el estilo de título del patrón</a:t>
            </a:r>
            <a:endParaRPr lang="es-ES_tradnl"/>
          </a:p>
        </p:txBody>
      </p:sp>
      <p:sp>
        <p:nvSpPr>
          <p:cNvPr id="3" name="2 Marcador de texto"/>
          <p:cNvSpPr>
            <a:spLocks noGrp="1"/>
          </p:cNvSpPr>
          <p:nvPr>
            <p:ph type="body" sz="half" idx="1"/>
          </p:nvPr>
        </p:nvSpPr>
        <p:spPr>
          <a:xfrm>
            <a:off x="6858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E0E840F3-D997-46D2-92FC-4E02AC80613B}" type="slidenum">
              <a:rPr lang="pt-BR"/>
              <a:pPr>
                <a:defRPr/>
              </a:pPr>
              <a:t>‹Nº›</a:t>
            </a:fld>
            <a:endParaRPr lang="pt-BR" dirty="0"/>
          </a:p>
        </p:txBody>
      </p:sp>
    </p:spTree>
  </p:cSld>
  <p:clrMapOvr>
    <a:masterClrMapping/>
  </p:clrMapOvr>
  <p:transition>
    <p:blind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1143000"/>
          </a:xfrm>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6858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6482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9E5BE2C6-841C-4373-B0FE-5DBECFB29F34}" type="slidenum">
              <a:rPr lang="pt-BR"/>
              <a:pPr>
                <a:defRPr/>
              </a:pPr>
              <a:t>‹Nº›</a:t>
            </a:fld>
            <a:endParaRPr lang="pt-BR" dirty="0"/>
          </a:p>
        </p:txBody>
      </p:sp>
    </p:spTree>
  </p:cSld>
  <p:clrMapOvr>
    <a:masterClrMapping/>
  </p:clrMapOvr>
  <p:transition>
    <p:blind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8951FD4-CD81-4B3B-9967-DD538C5E795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dirty="0" smtClean="0"/>
            </a:lvl1pPr>
          </a:lstStyle>
          <a:p>
            <a:pPr>
              <a:defRPr/>
            </a:pPr>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dirty="0" smtClean="0"/>
            </a:lvl1pPr>
          </a:lstStyle>
          <a:p>
            <a:pPr>
              <a:defRPr/>
            </a:pPr>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1FB1104F-C518-4151-8F64-78A21B0F76C3}"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blinds/>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947CF10-41C8-4F6C-84E9-65D82F973AB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28.jpeg"/></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5.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7"/>
          <p:cNvSpPr>
            <a:spLocks noChangeArrowheads="1"/>
          </p:cNvSpPr>
          <p:nvPr/>
        </p:nvSpPr>
        <p:spPr bwMode="auto">
          <a:xfrm>
            <a:off x="0" y="0"/>
            <a:ext cx="9144000" cy="6858000"/>
          </a:xfrm>
          <a:prstGeom prst="bevel">
            <a:avLst>
              <a:gd name="adj" fmla="val 2708"/>
            </a:avLst>
          </a:prstGeom>
          <a:solidFill>
            <a:srgbClr val="993300">
              <a:alpha val="72156"/>
            </a:srgbClr>
          </a:solidFill>
          <a:ln w="28575">
            <a:noFill/>
            <a:miter lim="800000"/>
            <a:headEnd/>
            <a:tailEnd/>
          </a:ln>
        </p:spPr>
        <p:txBody>
          <a:bodyPr wrap="none" anchor="ctr"/>
          <a:lstStyle/>
          <a:p>
            <a:endParaRPr lang="es-ES_tradnl"/>
          </a:p>
        </p:txBody>
      </p:sp>
      <p:sp>
        <p:nvSpPr>
          <p:cNvPr id="2051" name="AutoShape 11"/>
          <p:cNvSpPr>
            <a:spLocks noChangeArrowheads="1"/>
          </p:cNvSpPr>
          <p:nvPr/>
        </p:nvSpPr>
        <p:spPr bwMode="auto">
          <a:xfrm>
            <a:off x="611188" y="476250"/>
            <a:ext cx="7920037" cy="5949950"/>
          </a:xfrm>
          <a:prstGeom prst="bevel">
            <a:avLst>
              <a:gd name="adj" fmla="val 2708"/>
            </a:avLst>
          </a:prstGeom>
          <a:solidFill>
            <a:srgbClr val="993300">
              <a:alpha val="59999"/>
            </a:srgbClr>
          </a:solidFill>
          <a:ln w="28575">
            <a:noFill/>
            <a:miter lim="800000"/>
            <a:headEnd/>
            <a:tailEnd/>
          </a:ln>
        </p:spPr>
        <p:txBody>
          <a:bodyPr wrap="none" anchor="ctr"/>
          <a:lstStyle/>
          <a:p>
            <a:endParaRPr lang="es-ES_tradnl"/>
          </a:p>
        </p:txBody>
      </p:sp>
      <p:sp>
        <p:nvSpPr>
          <p:cNvPr id="12" name="11 Rectángulo"/>
          <p:cNvSpPr/>
          <p:nvPr/>
        </p:nvSpPr>
        <p:spPr>
          <a:xfrm>
            <a:off x="1" y="2786058"/>
            <a:ext cx="9144000" cy="1938992"/>
          </a:xfrm>
          <a:prstGeom prst="rect">
            <a:avLst/>
          </a:prstGeom>
          <a:noFill/>
        </p:spPr>
        <p:txBody>
          <a:bodyPr>
            <a:spAutoFit/>
          </a:bodyPr>
          <a:lstStyle/>
          <a:p>
            <a:pPr algn="ctr">
              <a:defRPr/>
            </a:pPr>
            <a:r>
              <a:rPr lang="es-ES" sz="6000" b="1" spc="50" dirty="0">
                <a:ln w="13500">
                  <a:solidFill>
                    <a:srgbClr val="FF9900"/>
                  </a:solidFill>
                  <a:prstDash val="solid"/>
                </a:ln>
                <a:solidFill>
                  <a:schemeClr val="accent1">
                    <a:tint val="3000"/>
                    <a:alpha val="95000"/>
                  </a:schemeClr>
                </a:solidFill>
                <a:effectLst>
                  <a:innerShdw blurRad="50900" dist="38500" dir="13500000">
                    <a:srgbClr val="000000">
                      <a:alpha val="60000"/>
                    </a:srgbClr>
                  </a:innerShdw>
                </a:effectLst>
              </a:rPr>
              <a:t>El pasadizo secreto </a:t>
            </a:r>
          </a:p>
          <a:p>
            <a:pPr algn="ctr">
              <a:defRPr/>
            </a:pPr>
            <a:r>
              <a:rPr lang="es-ES" sz="6000" b="1" spc="50" dirty="0">
                <a:ln w="13500">
                  <a:solidFill>
                    <a:srgbClr val="FF9900"/>
                  </a:solidFill>
                  <a:prstDash val="solid"/>
                </a:ln>
                <a:solidFill>
                  <a:schemeClr val="accent1">
                    <a:tint val="3000"/>
                    <a:alpha val="95000"/>
                  </a:schemeClr>
                </a:solidFill>
                <a:effectLst>
                  <a:innerShdw blurRad="50900" dist="38500" dir="13500000">
                    <a:srgbClr val="000000">
                      <a:alpha val="60000"/>
                    </a:srgbClr>
                  </a:innerShdw>
                </a:effectLst>
              </a:rPr>
              <a:t>del Vaticano</a:t>
            </a:r>
          </a:p>
        </p:txBody>
      </p:sp>
    </p:spTree>
  </p:cSld>
  <p:clrMapOvr>
    <a:masterClrMapping/>
  </p:clrMapOvr>
  <p:transition spd="med">
    <p:fade/>
    <p:sndAc>
      <p:stSnd loop="1">
        <p:snd r:embed="rId3" name="Ernesto Cortazar Stolen_Kiss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3074" name="10 Imagen" descr="800px-Rome_passetto_night_inside.jpg"/>
          <p:cNvPicPr>
            <a:picLocks noChangeAspect="1"/>
          </p:cNvPicPr>
          <p:nvPr/>
        </p:nvPicPr>
        <p:blipFill>
          <a:blip r:embed="rId3"/>
          <a:srcRect/>
          <a:stretch>
            <a:fillRect/>
          </a:stretch>
        </p:blipFill>
        <p:spPr bwMode="auto">
          <a:xfrm>
            <a:off x="285750" y="285750"/>
            <a:ext cx="8572500" cy="6215063"/>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428625" y="2928938"/>
            <a:ext cx="8286750" cy="2738437"/>
          </a:xfrm>
          <a:prstGeom prst="rect">
            <a:avLst/>
          </a:prstGeom>
          <a:noFill/>
          <a:ln w="9525">
            <a:noFill/>
            <a:miter lim="800000"/>
            <a:headEnd/>
            <a:tailEnd/>
          </a:ln>
        </p:spPr>
        <p:txBody>
          <a:bodyPr>
            <a:spAutoFit/>
          </a:bodyPr>
          <a:lstStyle/>
          <a:p>
            <a:pPr algn="ctr"/>
            <a:r>
              <a:rPr lang="es-ES_tradnl"/>
              <a:t>Desde hace siglos, los Papas, en caso de que peligrasen sus vidas, podían huir de los palacios vaticanos a través de un pasadizo secreto de 800 metros de longitud y a unos diez metros de altura que los llevaba hasta la fortaleza de Sant’Angelo. Este pasaje se construyó en el interior de una antigua muralla y se conoce con </a:t>
            </a:r>
          </a:p>
          <a:p>
            <a:pPr algn="ctr"/>
            <a:r>
              <a:rPr lang="es-ES_tradnl"/>
              <a:t>el nombre de </a:t>
            </a:r>
            <a:r>
              <a:rPr lang="es-ES_tradnl" b="1"/>
              <a:t>Passetto di Borgo</a:t>
            </a:r>
            <a:r>
              <a:rPr lang="es-ES_tradnl"/>
              <a:t>, o simplemente </a:t>
            </a:r>
            <a:r>
              <a:rPr lang="es-ES_tradnl" b="1"/>
              <a:t>Passetto</a:t>
            </a:r>
            <a:r>
              <a:rPr lang="es-ES_tradnl"/>
              <a:t>.</a:t>
            </a:r>
            <a:br>
              <a:rPr lang="es-ES_tradnl"/>
            </a:br>
            <a:endParaRPr lang="es-ES_tradnl"/>
          </a:p>
        </p:txBody>
      </p:sp>
    </p:spTree>
  </p:cSld>
  <p:clrMapOvr>
    <a:masterClrMapping/>
  </p:clrMapOvr>
  <p:transition spd="slow">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5122" name="9 Imagen" descr="Passetto-GoogleE-ed.jpg"/>
          <p:cNvPicPr>
            <a:picLocks noChangeAspect="1"/>
          </p:cNvPicPr>
          <p:nvPr/>
        </p:nvPicPr>
        <p:blipFill>
          <a:blip r:embed="rId3"/>
          <a:srcRect/>
          <a:stretch>
            <a:fillRect/>
          </a:stretch>
        </p:blipFill>
        <p:spPr bwMode="auto">
          <a:xfrm>
            <a:off x="0" y="714375"/>
            <a:ext cx="9144000" cy="4911725"/>
          </a:xfrm>
          <a:prstGeom prst="rect">
            <a:avLst/>
          </a:prstGeom>
          <a:noFill/>
          <a:ln w="9525">
            <a:noFill/>
            <a:miter lim="800000"/>
            <a:headEnd/>
            <a:tailEnd/>
          </a:ln>
        </p:spPr>
      </p:pic>
      <p:sp>
        <p:nvSpPr>
          <p:cNvPr id="5123" name="10 Rectángulo"/>
          <p:cNvSpPr>
            <a:spLocks noChangeArrowheads="1"/>
          </p:cNvSpPr>
          <p:nvPr/>
        </p:nvSpPr>
        <p:spPr bwMode="auto">
          <a:xfrm>
            <a:off x="500063" y="5786438"/>
            <a:ext cx="8215312" cy="400050"/>
          </a:xfrm>
          <a:prstGeom prst="rect">
            <a:avLst/>
          </a:prstGeom>
          <a:noFill/>
          <a:ln w="9525">
            <a:noFill/>
            <a:miter lim="800000"/>
            <a:headEnd/>
            <a:tailEnd/>
          </a:ln>
        </p:spPr>
        <p:txBody>
          <a:bodyPr>
            <a:spAutoFit/>
          </a:bodyPr>
          <a:lstStyle/>
          <a:p>
            <a:pPr algn="ctr"/>
            <a:r>
              <a:rPr lang="es-ES_tradnl" sz="2000">
                <a:solidFill>
                  <a:schemeClr val="bg1"/>
                </a:solidFill>
              </a:rPr>
              <a:t>En esta imagen se aprecia la longitud del pasadizo, marcado en una línea roja</a:t>
            </a:r>
          </a:p>
        </p:txBody>
      </p:sp>
    </p:spTree>
  </p:cSld>
  <p:clrMapOvr>
    <a:masterClrMapping/>
  </p:clrMapOvr>
  <p:transition spd="slow">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6146" name="10 Imagen" descr="Entrada al Passetto.jpg"/>
          <p:cNvPicPr>
            <a:picLocks noChangeAspect="1"/>
          </p:cNvPicPr>
          <p:nvPr/>
        </p:nvPicPr>
        <p:blipFill>
          <a:blip r:embed="rId3"/>
          <a:srcRect/>
          <a:stretch>
            <a:fillRect/>
          </a:stretch>
        </p:blipFill>
        <p:spPr bwMode="auto">
          <a:xfrm>
            <a:off x="571500" y="214313"/>
            <a:ext cx="8072438" cy="6054725"/>
          </a:xfrm>
          <a:prstGeom prst="rect">
            <a:avLst/>
          </a:prstGeom>
          <a:noFill/>
          <a:ln w="9525">
            <a:noFill/>
            <a:miter lim="800000"/>
            <a:headEnd/>
            <a:tailEnd/>
          </a:ln>
        </p:spPr>
      </p:pic>
      <p:sp>
        <p:nvSpPr>
          <p:cNvPr id="6147" name="11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es-ES_tradnl" sz="2000">
                <a:solidFill>
                  <a:schemeClr val="bg1"/>
                </a:solidFill>
              </a:rPr>
              <a:t>Entrada al Passetto</a:t>
            </a:r>
          </a:p>
        </p:txBody>
      </p:sp>
    </p:spTree>
  </p:cSld>
  <p:clrMapOvr>
    <a:masterClrMapping/>
  </p:clrMapOvr>
  <p:transition spd="slow">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7170" name="1 Imagen" descr="El Passetto visto desde abajo.jpg"/>
          <p:cNvPicPr>
            <a:picLocks noChangeAspect="1"/>
          </p:cNvPicPr>
          <p:nvPr/>
        </p:nvPicPr>
        <p:blipFill>
          <a:blip r:embed="rId3"/>
          <a:srcRect/>
          <a:stretch>
            <a:fillRect/>
          </a:stretch>
        </p:blipFill>
        <p:spPr bwMode="auto">
          <a:xfrm>
            <a:off x="500063" y="142875"/>
            <a:ext cx="8207375" cy="6156325"/>
          </a:xfrm>
          <a:prstGeom prst="rect">
            <a:avLst/>
          </a:prstGeom>
          <a:noFill/>
          <a:ln w="9525">
            <a:noFill/>
            <a:miter lim="800000"/>
            <a:headEnd/>
            <a:tailEnd/>
          </a:ln>
        </p:spPr>
      </p:pic>
      <p:sp>
        <p:nvSpPr>
          <p:cNvPr id="7171" name="2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es-ES_tradnl" sz="2000">
                <a:solidFill>
                  <a:schemeClr val="bg1"/>
                </a:solidFill>
              </a:rPr>
              <a:t>El Passetto visto desde abajo</a:t>
            </a:r>
          </a:p>
        </p:txBody>
      </p:sp>
    </p:spTree>
  </p:cSld>
  <p:clrMapOvr>
    <a:masterClrMapping/>
  </p:clrMapOvr>
  <p:transition spd="slow">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8194" name="1 Imagen" descr="por encima de la Passetto,hacia el Vaticano.jpg"/>
          <p:cNvPicPr>
            <a:picLocks noChangeAspect="1"/>
          </p:cNvPicPr>
          <p:nvPr/>
        </p:nvPicPr>
        <p:blipFill>
          <a:blip r:embed="rId3"/>
          <a:srcRect/>
          <a:stretch>
            <a:fillRect/>
          </a:stretch>
        </p:blipFill>
        <p:spPr bwMode="auto">
          <a:xfrm>
            <a:off x="214313" y="0"/>
            <a:ext cx="8715375" cy="6264275"/>
          </a:xfrm>
          <a:prstGeom prst="rect">
            <a:avLst/>
          </a:prstGeom>
          <a:noFill/>
          <a:ln w="9525">
            <a:noFill/>
            <a:miter lim="800000"/>
            <a:headEnd/>
            <a:tailEnd/>
          </a:ln>
        </p:spPr>
      </p:pic>
      <p:sp>
        <p:nvSpPr>
          <p:cNvPr id="8195" name="2 Rectángulo"/>
          <p:cNvSpPr>
            <a:spLocks noChangeArrowheads="1"/>
          </p:cNvSpPr>
          <p:nvPr/>
        </p:nvSpPr>
        <p:spPr bwMode="auto">
          <a:xfrm>
            <a:off x="0" y="6286500"/>
            <a:ext cx="9144000" cy="708025"/>
          </a:xfrm>
          <a:prstGeom prst="rect">
            <a:avLst/>
          </a:prstGeom>
          <a:noFill/>
          <a:ln w="9525">
            <a:noFill/>
            <a:miter lim="800000"/>
            <a:headEnd/>
            <a:tailEnd/>
          </a:ln>
        </p:spPr>
        <p:txBody>
          <a:bodyPr>
            <a:spAutoFit/>
          </a:bodyPr>
          <a:lstStyle/>
          <a:p>
            <a:pPr algn="ctr"/>
            <a:r>
              <a:rPr lang="es-ES_tradnl" sz="2000">
                <a:solidFill>
                  <a:schemeClr val="bg1"/>
                </a:solidFill>
              </a:rPr>
              <a:t>Por encima  </a:t>
            </a:r>
            <a:r>
              <a:rPr lang="it-IT" sz="2000">
                <a:solidFill>
                  <a:schemeClr val="bg1"/>
                </a:solidFill>
              </a:rPr>
              <a:t>del Passetto, o Corridoio, di Borgo por la noche</a:t>
            </a:r>
            <a:endParaRPr lang="es-ES_tradnl" sz="2000">
              <a:solidFill>
                <a:schemeClr val="bg1"/>
              </a:solidFill>
            </a:endParaRPr>
          </a:p>
          <a:p>
            <a:pPr algn="ctr"/>
            <a:endParaRPr lang="es-ES_tradnl" sz="2000">
              <a:solidFill>
                <a:schemeClr val="bg1"/>
              </a:solidFill>
            </a:endParaRPr>
          </a:p>
        </p:txBody>
      </p:sp>
    </p:spTree>
  </p:cSld>
  <p:clrMapOvr>
    <a:masterClrMapping/>
  </p:clrMapOvr>
  <p:transition spd="slow">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9218" name="4 Imagen" descr="800px-Rome_-_Passetto_di_Borgo_and_Castel_Sant'Angelo_by_night_0990.jpg"/>
          <p:cNvPicPr>
            <a:picLocks noChangeAspect="1"/>
          </p:cNvPicPr>
          <p:nvPr/>
        </p:nvPicPr>
        <p:blipFill>
          <a:blip r:embed="rId3"/>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785813" y="3000375"/>
            <a:ext cx="7358062" cy="1938338"/>
          </a:xfrm>
          <a:prstGeom prst="rect">
            <a:avLst/>
          </a:prstGeom>
          <a:noFill/>
          <a:ln w="9525">
            <a:noFill/>
            <a:miter lim="800000"/>
            <a:headEnd/>
            <a:tailEnd/>
          </a:ln>
        </p:spPr>
        <p:txBody>
          <a:bodyPr>
            <a:spAutoFit/>
          </a:bodyPr>
          <a:lstStyle/>
          <a:p>
            <a:pPr algn="ctr"/>
            <a:r>
              <a:rPr lang="es-ES_tradnl" b="1"/>
              <a:t>Ahora después de muchos siglos de ser construida, esta famosa obra de arte militar del renacimiento también conocida como "el corredor aéreo" .Utilizado para la fuga de los papas sobre los techos de Roma, fue abierta al público en el Vaticano.</a:t>
            </a:r>
          </a:p>
        </p:txBody>
      </p:sp>
    </p:spTree>
  </p:cSld>
  <p:clrMapOvr>
    <a:masterClrMapping/>
  </p:clrMapOvr>
  <p:transition spd="slow">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1266" name="Rectangle 3"/>
          <p:cNvSpPr>
            <a:spLocks noGrp="1" noChangeArrowheads="1"/>
          </p:cNvSpPr>
          <p:nvPr>
            <p:ph type="body" sz="half" idx="1"/>
          </p:nvPr>
        </p:nvSpPr>
        <p:spPr/>
        <p:txBody>
          <a:bodyPr/>
          <a:lstStyle/>
          <a:p>
            <a:endParaRPr lang="pt-BR" sz="2800" smtClean="0"/>
          </a:p>
          <a:p>
            <a:endParaRPr lang="pt-BR" sz="2800" smtClean="0"/>
          </a:p>
        </p:txBody>
      </p:sp>
      <p:pic>
        <p:nvPicPr>
          <p:cNvPr id="11267" name="11 Imagen" descr="PassettoDiBorgoECastello.jpg"/>
          <p:cNvPicPr>
            <a:picLocks noChangeAspect="1"/>
          </p:cNvPicPr>
          <p:nvPr/>
        </p:nvPicPr>
        <p:blipFill>
          <a:blip r:embed="rId3"/>
          <a:srcRect/>
          <a:stretch>
            <a:fillRect/>
          </a:stretch>
        </p:blipFill>
        <p:spPr bwMode="auto">
          <a:xfrm>
            <a:off x="0" y="357188"/>
            <a:ext cx="4452938" cy="5940425"/>
          </a:xfrm>
          <a:prstGeom prst="rect">
            <a:avLst/>
          </a:prstGeom>
          <a:noFill/>
          <a:ln w="9525">
            <a:noFill/>
            <a:miter lim="800000"/>
            <a:headEnd/>
            <a:tailEnd/>
          </a:ln>
        </p:spPr>
      </p:pic>
      <p:pic>
        <p:nvPicPr>
          <p:cNvPr id="11268" name="12 Imagen" descr="roma-c74.jpg"/>
          <p:cNvPicPr>
            <a:picLocks noChangeAspect="1"/>
          </p:cNvPicPr>
          <p:nvPr/>
        </p:nvPicPr>
        <p:blipFill>
          <a:blip r:embed="rId4"/>
          <a:srcRect/>
          <a:stretch>
            <a:fillRect/>
          </a:stretch>
        </p:blipFill>
        <p:spPr bwMode="auto">
          <a:xfrm>
            <a:off x="4643438" y="357188"/>
            <a:ext cx="4500562" cy="5940425"/>
          </a:xfrm>
          <a:prstGeom prst="rect">
            <a:avLst/>
          </a:prstGeom>
          <a:noFill/>
          <a:ln w="9525">
            <a:noFill/>
            <a:miter lim="800000"/>
            <a:headEnd/>
            <a:tailEnd/>
          </a:ln>
        </p:spPr>
      </p:pic>
      <p:sp>
        <p:nvSpPr>
          <p:cNvPr id="11269" name="13 CuadroTexto"/>
          <p:cNvSpPr txBox="1">
            <a:spLocks noChangeArrowheads="1"/>
          </p:cNvSpPr>
          <p:nvPr/>
        </p:nvSpPr>
        <p:spPr bwMode="auto">
          <a:xfrm>
            <a:off x="0" y="6286500"/>
            <a:ext cx="4357688" cy="400050"/>
          </a:xfrm>
          <a:prstGeom prst="rect">
            <a:avLst/>
          </a:prstGeom>
          <a:noFill/>
          <a:ln w="9525">
            <a:noFill/>
            <a:miter lim="800000"/>
            <a:headEnd/>
            <a:tailEnd/>
          </a:ln>
        </p:spPr>
        <p:txBody>
          <a:bodyPr>
            <a:spAutoFit/>
          </a:bodyPr>
          <a:lstStyle/>
          <a:p>
            <a:pPr algn="ctr"/>
            <a:r>
              <a:rPr lang="es-ES_tradnl" sz="2000">
                <a:solidFill>
                  <a:schemeClr val="bg1"/>
                </a:solidFill>
              </a:rPr>
              <a:t>Exterior</a:t>
            </a:r>
          </a:p>
        </p:txBody>
      </p:sp>
      <p:sp>
        <p:nvSpPr>
          <p:cNvPr id="11270" name="14 CuadroTexto"/>
          <p:cNvSpPr txBox="1">
            <a:spLocks noChangeArrowheads="1"/>
          </p:cNvSpPr>
          <p:nvPr/>
        </p:nvSpPr>
        <p:spPr bwMode="auto">
          <a:xfrm>
            <a:off x="4643438" y="6286500"/>
            <a:ext cx="4500562" cy="400050"/>
          </a:xfrm>
          <a:prstGeom prst="rect">
            <a:avLst/>
          </a:prstGeom>
          <a:noFill/>
          <a:ln w="9525">
            <a:noFill/>
            <a:miter lim="800000"/>
            <a:headEnd/>
            <a:tailEnd/>
          </a:ln>
        </p:spPr>
        <p:txBody>
          <a:bodyPr>
            <a:spAutoFit/>
          </a:bodyPr>
          <a:lstStyle/>
          <a:p>
            <a:pPr algn="ctr"/>
            <a:r>
              <a:rPr lang="es-ES_tradnl" sz="2000">
                <a:solidFill>
                  <a:schemeClr val="bg1"/>
                </a:solidFill>
              </a:rPr>
              <a:t>Interior</a:t>
            </a:r>
          </a:p>
        </p:txBody>
      </p:sp>
    </p:spTree>
  </p:cSld>
  <p:clrMapOvr>
    <a:masterClrMapping/>
  </p:clrMapOvr>
  <p:transition spd="slow">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12290" name="1 Imagen" descr="Plaza de San Pedro de la Catedral Passetto conduce hacia Castel Sant Angelo.jpg"/>
          <p:cNvPicPr>
            <a:picLocks noChangeAspect="1"/>
          </p:cNvPicPr>
          <p:nvPr/>
        </p:nvPicPr>
        <p:blipFill>
          <a:blip r:embed="rId3"/>
          <a:srcRect/>
          <a:stretch>
            <a:fillRect/>
          </a:stretch>
        </p:blipFill>
        <p:spPr bwMode="auto">
          <a:xfrm>
            <a:off x="0" y="214313"/>
            <a:ext cx="9144000" cy="6097587"/>
          </a:xfrm>
          <a:prstGeom prst="rect">
            <a:avLst/>
          </a:prstGeom>
          <a:noFill/>
          <a:ln w="9525">
            <a:noFill/>
            <a:miter lim="800000"/>
            <a:headEnd/>
            <a:tailEnd/>
          </a:ln>
        </p:spPr>
      </p:pic>
      <p:sp>
        <p:nvSpPr>
          <p:cNvPr id="12291" name="2 Rectángulo"/>
          <p:cNvSpPr>
            <a:spLocks noChangeArrowheads="1"/>
          </p:cNvSpPr>
          <p:nvPr/>
        </p:nvSpPr>
        <p:spPr bwMode="auto">
          <a:xfrm>
            <a:off x="0" y="6286500"/>
            <a:ext cx="9144000" cy="400050"/>
          </a:xfrm>
          <a:prstGeom prst="rect">
            <a:avLst/>
          </a:prstGeom>
          <a:noFill/>
          <a:ln w="9525">
            <a:noFill/>
            <a:miter lim="800000"/>
            <a:headEnd/>
            <a:tailEnd/>
          </a:ln>
        </p:spPr>
        <p:txBody>
          <a:bodyPr>
            <a:spAutoFit/>
          </a:bodyPr>
          <a:lstStyle/>
          <a:p>
            <a:pPr algn="ctr"/>
            <a:r>
              <a:rPr lang="es-ES_tradnl" sz="2000">
                <a:solidFill>
                  <a:schemeClr val="bg1"/>
                </a:solidFill>
              </a:rPr>
              <a:t>Plaza de San Pedro de la Catedral Passetto conduce hacia Castillo </a:t>
            </a:r>
            <a:r>
              <a:rPr lang="it-IT" sz="2000">
                <a:solidFill>
                  <a:schemeClr val="bg1"/>
                </a:solidFill>
              </a:rPr>
              <a:t>Sant' </a:t>
            </a:r>
            <a:r>
              <a:rPr lang="es-ES_tradnl" sz="2000">
                <a:solidFill>
                  <a:schemeClr val="bg1"/>
                </a:solidFill>
              </a:rPr>
              <a:t>Angelo</a:t>
            </a:r>
          </a:p>
        </p:txBody>
      </p:sp>
    </p:spTree>
  </p:cSld>
  <p:clrMapOvr>
    <a:masterClrMapping/>
  </p:clrMapOvr>
  <p:transition spd="slow">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3314" name="Rectangle 3"/>
          <p:cNvSpPr>
            <a:spLocks noGrp="1" noChangeArrowheads="1"/>
          </p:cNvSpPr>
          <p:nvPr>
            <p:ph type="body" sz="half" idx="1"/>
          </p:nvPr>
        </p:nvSpPr>
        <p:spPr/>
        <p:txBody>
          <a:bodyPr/>
          <a:lstStyle/>
          <a:p>
            <a:endParaRPr lang="pt-BR" sz="2800" smtClean="0"/>
          </a:p>
          <a:p>
            <a:endParaRPr lang="pt-BR" sz="2800" smtClean="0"/>
          </a:p>
        </p:txBody>
      </p:sp>
      <p:pic>
        <p:nvPicPr>
          <p:cNvPr id="13315" name="2 Imagen" descr="Castel Sant Angelo  Passetto en la parte inferior derecha.jpg"/>
          <p:cNvPicPr>
            <a:picLocks noChangeAspect="1"/>
          </p:cNvPicPr>
          <p:nvPr/>
        </p:nvPicPr>
        <p:blipFill>
          <a:blip r:embed="rId3"/>
          <a:srcRect/>
          <a:stretch>
            <a:fillRect/>
          </a:stretch>
        </p:blipFill>
        <p:spPr bwMode="auto">
          <a:xfrm>
            <a:off x="0" y="285750"/>
            <a:ext cx="9144000" cy="6096000"/>
          </a:xfrm>
          <a:prstGeom prst="rect">
            <a:avLst/>
          </a:prstGeom>
          <a:noFill/>
          <a:ln w="9525">
            <a:noFill/>
            <a:miter lim="800000"/>
            <a:headEnd/>
            <a:tailEnd/>
          </a:ln>
        </p:spPr>
      </p:pic>
      <p:sp>
        <p:nvSpPr>
          <p:cNvPr id="13316" name="4 Rectángulo"/>
          <p:cNvSpPr>
            <a:spLocks noChangeArrowheads="1"/>
          </p:cNvSpPr>
          <p:nvPr/>
        </p:nvSpPr>
        <p:spPr bwMode="auto">
          <a:xfrm rot="10800000" flipV="1">
            <a:off x="0" y="6215063"/>
            <a:ext cx="9144000" cy="357187"/>
          </a:xfrm>
          <a:prstGeom prst="rect">
            <a:avLst/>
          </a:prstGeom>
          <a:solidFill>
            <a:schemeClr val="tx2"/>
          </a:solidFill>
          <a:ln w="9525" algn="ctr">
            <a:noFill/>
            <a:round/>
            <a:headEnd/>
            <a:tailEnd/>
          </a:ln>
        </p:spPr>
        <p:txBody>
          <a:bodyPr/>
          <a:lstStyle/>
          <a:p>
            <a:endParaRPr lang="es-ES_tradnl"/>
          </a:p>
        </p:txBody>
      </p:sp>
      <p:sp>
        <p:nvSpPr>
          <p:cNvPr id="13317" name="5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es-ES_tradnl" sz="2000">
                <a:solidFill>
                  <a:schemeClr val="bg1"/>
                </a:solidFill>
              </a:rPr>
              <a:t>Passetto en la parte inferior derecha</a:t>
            </a:r>
          </a:p>
        </p:txBody>
      </p:sp>
    </p:spTree>
  </p:cSld>
  <p:clrMapOvr>
    <a:masterClrMapping/>
  </p:clrMapOvr>
  <p:transition spd="slow">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4338" name="Rectangle 3"/>
          <p:cNvSpPr>
            <a:spLocks noGrp="1" noChangeArrowheads="1"/>
          </p:cNvSpPr>
          <p:nvPr>
            <p:ph type="body" sz="half" idx="1"/>
          </p:nvPr>
        </p:nvSpPr>
        <p:spPr/>
        <p:txBody>
          <a:bodyPr/>
          <a:lstStyle/>
          <a:p>
            <a:endParaRPr lang="pt-BR" sz="2800" smtClean="0"/>
          </a:p>
          <a:p>
            <a:endParaRPr lang="pt-BR" sz="2800" smtClean="0"/>
          </a:p>
        </p:txBody>
      </p:sp>
      <p:pic>
        <p:nvPicPr>
          <p:cNvPr id="14339" name="11 Imagen" descr="Castillo de Sant'Angelo visto desde el puente homónimo..jpg"/>
          <p:cNvPicPr>
            <a:picLocks noChangeAspect="1"/>
          </p:cNvPicPr>
          <p:nvPr/>
        </p:nvPicPr>
        <p:blipFill>
          <a:blip r:embed="rId3"/>
          <a:srcRect/>
          <a:stretch>
            <a:fillRect/>
          </a:stretch>
        </p:blipFill>
        <p:spPr bwMode="auto">
          <a:xfrm>
            <a:off x="0" y="285750"/>
            <a:ext cx="9144000" cy="5794375"/>
          </a:xfrm>
          <a:prstGeom prst="rect">
            <a:avLst/>
          </a:prstGeom>
          <a:noFill/>
          <a:ln w="9525">
            <a:noFill/>
            <a:miter lim="800000"/>
            <a:headEnd/>
            <a:tailEnd/>
          </a:ln>
        </p:spPr>
      </p:pic>
      <p:sp>
        <p:nvSpPr>
          <p:cNvPr id="14340" name="12 Rectángulo"/>
          <p:cNvSpPr>
            <a:spLocks noChangeArrowheads="1"/>
          </p:cNvSpPr>
          <p:nvPr/>
        </p:nvSpPr>
        <p:spPr bwMode="auto">
          <a:xfrm>
            <a:off x="0" y="6072188"/>
            <a:ext cx="9144000" cy="400050"/>
          </a:xfrm>
          <a:prstGeom prst="rect">
            <a:avLst/>
          </a:prstGeom>
          <a:noFill/>
          <a:ln w="9525">
            <a:noFill/>
            <a:miter lim="800000"/>
            <a:headEnd/>
            <a:tailEnd/>
          </a:ln>
        </p:spPr>
        <p:txBody>
          <a:bodyPr>
            <a:spAutoFit/>
          </a:bodyPr>
          <a:lstStyle/>
          <a:p>
            <a:pPr algn="ctr"/>
            <a:r>
              <a:rPr lang="es-ES_tradnl" sz="2000">
                <a:solidFill>
                  <a:schemeClr val="bg1"/>
                </a:solidFill>
              </a:rPr>
              <a:t>Castillo de Sant'Angelo visto desde el puente homónimo.</a:t>
            </a:r>
          </a:p>
        </p:txBody>
      </p:sp>
    </p:spTree>
  </p:cSld>
  <p:clrMapOvr>
    <a:masterClrMapping/>
  </p:clrMapOvr>
  <p:transition spd="slow">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5362" name="Rectangle 3"/>
          <p:cNvSpPr>
            <a:spLocks noGrp="1" noChangeArrowheads="1"/>
          </p:cNvSpPr>
          <p:nvPr>
            <p:ph type="body" sz="half" idx="1"/>
          </p:nvPr>
        </p:nvSpPr>
        <p:spPr/>
        <p:txBody>
          <a:bodyPr/>
          <a:lstStyle/>
          <a:p>
            <a:endParaRPr lang="pt-BR" sz="2800" smtClean="0"/>
          </a:p>
          <a:p>
            <a:endParaRPr lang="pt-BR" sz="2800" smtClean="0"/>
          </a:p>
        </p:txBody>
      </p:sp>
      <p:pic>
        <p:nvPicPr>
          <p:cNvPr id="15363" name="11 Imagen" descr="La conexion del Passetto con Castel Sant' Angelo.jpg"/>
          <p:cNvPicPr>
            <a:picLocks noChangeAspect="1"/>
          </p:cNvPicPr>
          <p:nvPr/>
        </p:nvPicPr>
        <p:blipFill>
          <a:blip r:embed="rId3"/>
          <a:srcRect/>
          <a:stretch>
            <a:fillRect/>
          </a:stretch>
        </p:blipFill>
        <p:spPr bwMode="auto">
          <a:xfrm>
            <a:off x="0" y="285750"/>
            <a:ext cx="9144000" cy="6096000"/>
          </a:xfrm>
          <a:prstGeom prst="rect">
            <a:avLst/>
          </a:prstGeom>
          <a:noFill/>
          <a:ln w="9525">
            <a:noFill/>
            <a:miter lim="800000"/>
            <a:headEnd/>
            <a:tailEnd/>
          </a:ln>
        </p:spPr>
      </p:pic>
      <p:sp>
        <p:nvSpPr>
          <p:cNvPr id="15364" name="12 Rectángulo"/>
          <p:cNvSpPr>
            <a:spLocks noChangeArrowheads="1"/>
          </p:cNvSpPr>
          <p:nvPr/>
        </p:nvSpPr>
        <p:spPr bwMode="auto">
          <a:xfrm>
            <a:off x="0" y="6215063"/>
            <a:ext cx="9144000" cy="642937"/>
          </a:xfrm>
          <a:prstGeom prst="rect">
            <a:avLst/>
          </a:prstGeom>
          <a:solidFill>
            <a:schemeClr val="tx2"/>
          </a:solidFill>
          <a:ln w="9525" algn="ctr">
            <a:solidFill>
              <a:schemeClr val="tx1"/>
            </a:solidFill>
            <a:round/>
            <a:headEnd/>
            <a:tailEnd/>
          </a:ln>
        </p:spPr>
        <p:txBody>
          <a:bodyPr/>
          <a:lstStyle/>
          <a:p>
            <a:endParaRPr lang="es-ES_tradnl"/>
          </a:p>
        </p:txBody>
      </p:sp>
      <p:sp>
        <p:nvSpPr>
          <p:cNvPr id="15365" name="13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it-IT" sz="2000">
                <a:solidFill>
                  <a:schemeClr val="bg1"/>
                </a:solidFill>
              </a:rPr>
              <a:t>La conexion del Passetto con Castillo Sant' Angelo</a:t>
            </a:r>
            <a:endParaRPr lang="es-ES_tradnl" sz="2000">
              <a:solidFill>
                <a:schemeClr val="bg1"/>
              </a:solidFill>
            </a:endParaRPr>
          </a:p>
        </p:txBody>
      </p:sp>
    </p:spTree>
  </p:cSld>
  <p:clrMapOvr>
    <a:masterClrMapping/>
  </p:clrMapOvr>
  <p:transition spd="slow">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6386" name="Rectangle 3"/>
          <p:cNvSpPr>
            <a:spLocks noGrp="1" noChangeArrowheads="1"/>
          </p:cNvSpPr>
          <p:nvPr>
            <p:ph type="body" sz="half" idx="2"/>
          </p:nvPr>
        </p:nvSpPr>
        <p:spPr/>
        <p:txBody>
          <a:bodyPr/>
          <a:lstStyle/>
          <a:p>
            <a:endParaRPr lang="pt-BR" sz="2800" smtClean="0"/>
          </a:p>
          <a:p>
            <a:endParaRPr lang="pt-BR" sz="2800" smtClean="0"/>
          </a:p>
        </p:txBody>
      </p:sp>
      <p:pic>
        <p:nvPicPr>
          <p:cNvPr id="16387" name="11 Imagen" descr="La entrada a Passetto Castel Sant Angelo.jpg"/>
          <p:cNvPicPr>
            <a:picLocks noChangeAspect="1"/>
          </p:cNvPicPr>
          <p:nvPr/>
        </p:nvPicPr>
        <p:blipFill>
          <a:blip r:embed="rId3"/>
          <a:srcRect/>
          <a:stretch>
            <a:fillRect/>
          </a:stretch>
        </p:blipFill>
        <p:spPr bwMode="auto">
          <a:xfrm>
            <a:off x="0" y="285750"/>
            <a:ext cx="9144000" cy="6096000"/>
          </a:xfrm>
          <a:prstGeom prst="rect">
            <a:avLst/>
          </a:prstGeom>
          <a:noFill/>
          <a:ln w="9525">
            <a:noFill/>
            <a:miter lim="800000"/>
            <a:headEnd/>
            <a:tailEnd/>
          </a:ln>
        </p:spPr>
      </p:pic>
      <p:sp>
        <p:nvSpPr>
          <p:cNvPr id="16388" name="13 Rectángulo"/>
          <p:cNvSpPr>
            <a:spLocks noChangeArrowheads="1"/>
          </p:cNvSpPr>
          <p:nvPr/>
        </p:nvSpPr>
        <p:spPr bwMode="auto">
          <a:xfrm>
            <a:off x="0" y="6215063"/>
            <a:ext cx="9144000" cy="642937"/>
          </a:xfrm>
          <a:prstGeom prst="rect">
            <a:avLst/>
          </a:prstGeom>
          <a:solidFill>
            <a:schemeClr val="tx1"/>
          </a:solidFill>
          <a:ln w="9525" algn="ctr">
            <a:noFill/>
            <a:round/>
            <a:headEnd/>
            <a:tailEnd/>
          </a:ln>
        </p:spPr>
        <p:txBody>
          <a:bodyPr/>
          <a:lstStyle/>
          <a:p>
            <a:endParaRPr lang="es-ES_tradnl"/>
          </a:p>
        </p:txBody>
      </p:sp>
      <p:sp>
        <p:nvSpPr>
          <p:cNvPr id="16389" name="14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it-IT" sz="2000">
                <a:solidFill>
                  <a:schemeClr val="bg1"/>
                </a:solidFill>
              </a:rPr>
              <a:t>La entrada a Passetto Castillo Sant' Angelo</a:t>
            </a:r>
            <a:endParaRPr lang="es-ES_tradnl" sz="2000">
              <a:solidFill>
                <a:schemeClr val="bg1"/>
              </a:solidFill>
            </a:endParaRPr>
          </a:p>
        </p:txBody>
      </p:sp>
    </p:spTree>
  </p:cSld>
  <p:clrMapOvr>
    <a:masterClrMapping/>
  </p:clrMapOvr>
  <p:transition spd="slow">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7410" name="Rectangle 3"/>
          <p:cNvSpPr>
            <a:spLocks noGrp="1" noChangeArrowheads="1"/>
          </p:cNvSpPr>
          <p:nvPr>
            <p:ph type="body" sz="half" idx="1"/>
          </p:nvPr>
        </p:nvSpPr>
        <p:spPr/>
        <p:txBody>
          <a:bodyPr/>
          <a:lstStyle/>
          <a:p>
            <a:endParaRPr lang="pt-BR" sz="2800" smtClean="0"/>
          </a:p>
          <a:p>
            <a:endParaRPr lang="pt-BR" sz="2800" smtClean="0"/>
          </a:p>
        </p:txBody>
      </p:sp>
      <p:pic>
        <p:nvPicPr>
          <p:cNvPr id="17411" name="11 Imagen" descr="Columnas de la Plaza de San Pedro, a la izquierda de la imagen, y el Passetto, a la derecha.jpg"/>
          <p:cNvPicPr>
            <a:picLocks noChangeAspect="1"/>
          </p:cNvPicPr>
          <p:nvPr/>
        </p:nvPicPr>
        <p:blipFill>
          <a:blip r:embed="rId3"/>
          <a:srcRect/>
          <a:stretch>
            <a:fillRect/>
          </a:stretch>
        </p:blipFill>
        <p:spPr bwMode="auto">
          <a:xfrm>
            <a:off x="714375" y="142875"/>
            <a:ext cx="7786688" cy="5840413"/>
          </a:xfrm>
          <a:prstGeom prst="rect">
            <a:avLst/>
          </a:prstGeom>
          <a:noFill/>
          <a:ln w="9525">
            <a:noFill/>
            <a:miter lim="800000"/>
            <a:headEnd/>
            <a:tailEnd/>
          </a:ln>
        </p:spPr>
      </p:pic>
      <p:sp>
        <p:nvSpPr>
          <p:cNvPr id="17412" name="12 Rectángulo"/>
          <p:cNvSpPr>
            <a:spLocks noChangeArrowheads="1"/>
          </p:cNvSpPr>
          <p:nvPr/>
        </p:nvSpPr>
        <p:spPr bwMode="auto">
          <a:xfrm>
            <a:off x="0" y="5929313"/>
            <a:ext cx="9144000" cy="708025"/>
          </a:xfrm>
          <a:prstGeom prst="rect">
            <a:avLst/>
          </a:prstGeom>
          <a:noFill/>
          <a:ln w="9525">
            <a:noFill/>
            <a:miter lim="800000"/>
            <a:headEnd/>
            <a:tailEnd/>
          </a:ln>
        </p:spPr>
        <p:txBody>
          <a:bodyPr>
            <a:spAutoFit/>
          </a:bodyPr>
          <a:lstStyle/>
          <a:p>
            <a:pPr algn="ctr"/>
            <a:r>
              <a:rPr lang="es-ES_tradnl" sz="2000">
                <a:solidFill>
                  <a:schemeClr val="bg1"/>
                </a:solidFill>
              </a:rPr>
              <a:t>Columnas de la Plaza de San Pedro, a la izquierda de la imagen, y </a:t>
            </a:r>
          </a:p>
          <a:p>
            <a:pPr algn="ctr"/>
            <a:r>
              <a:rPr lang="es-ES_tradnl" sz="2000">
                <a:solidFill>
                  <a:schemeClr val="bg1"/>
                </a:solidFill>
              </a:rPr>
              <a:t>el Passetto, a la derecha</a:t>
            </a:r>
          </a:p>
        </p:txBody>
      </p:sp>
    </p:spTree>
  </p:cSld>
  <p:clrMapOvr>
    <a:masterClrMapping/>
  </p:clrMapOvr>
  <p:transition spd="slow">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12 Rectángulo"/>
          <p:cNvSpPr>
            <a:spLocks noChangeArrowheads="1"/>
          </p:cNvSpPr>
          <p:nvPr/>
        </p:nvSpPr>
        <p:spPr bwMode="auto">
          <a:xfrm>
            <a:off x="500063" y="2857500"/>
            <a:ext cx="8072437" cy="2678113"/>
          </a:xfrm>
          <a:prstGeom prst="rect">
            <a:avLst/>
          </a:prstGeom>
          <a:noFill/>
          <a:ln w="9525">
            <a:noFill/>
            <a:miter lim="800000"/>
            <a:headEnd/>
            <a:tailEnd/>
          </a:ln>
        </p:spPr>
        <p:txBody>
          <a:bodyPr>
            <a:spAutoFit/>
          </a:bodyPr>
          <a:lstStyle/>
          <a:p>
            <a:pPr algn="ctr"/>
            <a:r>
              <a:rPr lang="es-ES_tradnl" b="1"/>
              <a:t>El origen de la muralla del Passetto se remonta a mediados del siglo VI. En la actualidad, sólo se conservan unos pocos bloques de piedra de esta primitiva estructura. Después, esta muralla se fue ampliando. El Papa León IV, en el año 852, tras el saqueo de los sarracenos, protegió la ciudad con una muralla de tres kilómetros de largo y 46 torres.</a:t>
            </a:r>
            <a:r>
              <a:rPr lang="es-ES_tradnl"/>
              <a:t/>
            </a:r>
            <a:br>
              <a:rPr lang="es-ES_tradnl"/>
            </a:br>
            <a:endParaRPr lang="es-ES_tradnl"/>
          </a:p>
        </p:txBody>
      </p:sp>
    </p:spTree>
  </p:cSld>
  <p:clrMapOvr>
    <a:masterClrMapping/>
  </p:clrMapOvr>
  <p:transition spd="slow">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19458" name="12 Imagen" descr="Norte del Passetto junto al puente del Angel.jpg"/>
          <p:cNvPicPr>
            <a:picLocks noChangeAspect="1"/>
          </p:cNvPicPr>
          <p:nvPr/>
        </p:nvPicPr>
        <p:blipFill>
          <a:blip r:embed="rId3"/>
          <a:srcRect/>
          <a:stretch>
            <a:fillRect/>
          </a:stretch>
        </p:blipFill>
        <p:spPr bwMode="auto">
          <a:xfrm>
            <a:off x="0" y="381000"/>
            <a:ext cx="9144000" cy="6096000"/>
          </a:xfrm>
          <a:prstGeom prst="rect">
            <a:avLst/>
          </a:prstGeom>
          <a:noFill/>
          <a:ln w="9525">
            <a:noFill/>
            <a:miter lim="800000"/>
            <a:headEnd/>
            <a:tailEnd/>
          </a:ln>
        </p:spPr>
      </p:pic>
      <p:sp>
        <p:nvSpPr>
          <p:cNvPr id="19459" name="13 Rectángulo"/>
          <p:cNvSpPr>
            <a:spLocks noChangeArrowheads="1"/>
          </p:cNvSpPr>
          <p:nvPr/>
        </p:nvSpPr>
        <p:spPr bwMode="auto">
          <a:xfrm>
            <a:off x="0" y="6286500"/>
            <a:ext cx="9144000" cy="571500"/>
          </a:xfrm>
          <a:prstGeom prst="rect">
            <a:avLst/>
          </a:prstGeom>
          <a:solidFill>
            <a:schemeClr val="tx2"/>
          </a:solidFill>
          <a:ln w="9525" algn="ctr">
            <a:solidFill>
              <a:schemeClr val="tx1"/>
            </a:solidFill>
            <a:round/>
            <a:headEnd/>
            <a:tailEnd/>
          </a:ln>
        </p:spPr>
        <p:txBody>
          <a:bodyPr/>
          <a:lstStyle/>
          <a:p>
            <a:endParaRPr lang="es-ES_tradnl"/>
          </a:p>
        </p:txBody>
      </p:sp>
      <p:sp>
        <p:nvSpPr>
          <p:cNvPr id="19460" name="14 Rectángulo"/>
          <p:cNvSpPr>
            <a:spLocks noChangeArrowheads="1"/>
          </p:cNvSpPr>
          <p:nvPr/>
        </p:nvSpPr>
        <p:spPr bwMode="auto">
          <a:xfrm>
            <a:off x="0" y="6286500"/>
            <a:ext cx="9144000" cy="400050"/>
          </a:xfrm>
          <a:prstGeom prst="rect">
            <a:avLst/>
          </a:prstGeom>
          <a:noFill/>
          <a:ln w="9525">
            <a:noFill/>
            <a:miter lim="800000"/>
            <a:headEnd/>
            <a:tailEnd/>
          </a:ln>
        </p:spPr>
        <p:txBody>
          <a:bodyPr>
            <a:spAutoFit/>
          </a:bodyPr>
          <a:lstStyle/>
          <a:p>
            <a:pPr algn="ctr"/>
            <a:r>
              <a:rPr lang="es-ES_tradnl" sz="2000">
                <a:solidFill>
                  <a:schemeClr val="bg1"/>
                </a:solidFill>
              </a:rPr>
              <a:t>Norte del Passetto junto al puente del Ángel</a:t>
            </a:r>
          </a:p>
        </p:txBody>
      </p:sp>
    </p:spTree>
  </p:cSld>
  <p:clrMapOvr>
    <a:masterClrMapping/>
  </p:clrMapOvr>
  <p:transition spd="slow">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0482" name="Rectangle 3"/>
          <p:cNvSpPr>
            <a:spLocks noGrp="1" noChangeArrowheads="1"/>
          </p:cNvSpPr>
          <p:nvPr>
            <p:ph type="body" sz="half" idx="1"/>
          </p:nvPr>
        </p:nvSpPr>
        <p:spPr/>
        <p:txBody>
          <a:bodyPr/>
          <a:lstStyle/>
          <a:p>
            <a:endParaRPr lang="pt-BR" sz="2800" smtClean="0"/>
          </a:p>
          <a:p>
            <a:endParaRPr lang="pt-BR" sz="2800" smtClean="0"/>
          </a:p>
        </p:txBody>
      </p:sp>
      <p:pic>
        <p:nvPicPr>
          <p:cNvPr id="20483" name="11 Imagen" descr="Sur del Passetto . Hacia el Vaticano.jpg"/>
          <p:cNvPicPr>
            <a:picLocks noChangeAspect="1"/>
          </p:cNvPicPr>
          <p:nvPr/>
        </p:nvPicPr>
        <p:blipFill>
          <a:blip r:embed="rId3"/>
          <a:srcRect/>
          <a:stretch>
            <a:fillRect/>
          </a:stretch>
        </p:blipFill>
        <p:spPr bwMode="auto">
          <a:xfrm>
            <a:off x="0" y="285750"/>
            <a:ext cx="9144000" cy="6096000"/>
          </a:xfrm>
          <a:prstGeom prst="rect">
            <a:avLst/>
          </a:prstGeom>
          <a:noFill/>
          <a:ln w="9525">
            <a:noFill/>
            <a:miter lim="800000"/>
            <a:headEnd/>
            <a:tailEnd/>
          </a:ln>
        </p:spPr>
      </p:pic>
      <p:sp>
        <p:nvSpPr>
          <p:cNvPr id="20484" name="12 Rectángulo"/>
          <p:cNvSpPr>
            <a:spLocks noChangeArrowheads="1"/>
          </p:cNvSpPr>
          <p:nvPr/>
        </p:nvSpPr>
        <p:spPr bwMode="auto">
          <a:xfrm>
            <a:off x="0" y="6215063"/>
            <a:ext cx="9144000" cy="642937"/>
          </a:xfrm>
          <a:prstGeom prst="rect">
            <a:avLst/>
          </a:prstGeom>
          <a:solidFill>
            <a:schemeClr val="tx1"/>
          </a:solidFill>
          <a:ln w="9525" algn="ctr">
            <a:noFill/>
            <a:round/>
            <a:headEnd/>
            <a:tailEnd/>
          </a:ln>
        </p:spPr>
        <p:txBody>
          <a:bodyPr/>
          <a:lstStyle/>
          <a:p>
            <a:endParaRPr lang="es-ES_tradnl"/>
          </a:p>
        </p:txBody>
      </p:sp>
      <p:sp>
        <p:nvSpPr>
          <p:cNvPr id="20485" name="13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es-ES_tradnl" sz="2000">
                <a:solidFill>
                  <a:schemeClr val="bg1"/>
                </a:solidFill>
              </a:rPr>
              <a:t>Sur del Passetto, hacia el Vaticano</a:t>
            </a:r>
          </a:p>
        </p:txBody>
      </p:sp>
    </p:spTree>
  </p:cSld>
  <p:clrMapOvr>
    <a:masterClrMapping/>
  </p:clrMapOvr>
  <p:transition spd="slow">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1506" name="Rectangle 3"/>
          <p:cNvSpPr>
            <a:spLocks noGrp="1" noChangeArrowheads="1"/>
          </p:cNvSpPr>
          <p:nvPr>
            <p:ph type="body" sz="half" idx="1"/>
          </p:nvPr>
        </p:nvSpPr>
        <p:spPr/>
        <p:txBody>
          <a:bodyPr/>
          <a:lstStyle/>
          <a:p>
            <a:endParaRPr lang="pt-BR" sz="2800" smtClean="0"/>
          </a:p>
          <a:p>
            <a:endParaRPr lang="pt-BR" sz="2800" smtClean="0"/>
          </a:p>
        </p:txBody>
      </p:sp>
      <p:pic>
        <p:nvPicPr>
          <p:cNvPr id="21507" name="11 Imagen" descr="dscn8166.jpg"/>
          <p:cNvPicPr>
            <a:picLocks noChangeAspect="1"/>
          </p:cNvPicPr>
          <p:nvPr/>
        </p:nvPicPr>
        <p:blipFill>
          <a:blip r:embed="rId3"/>
          <a:srcRect/>
          <a:stretch>
            <a:fillRect/>
          </a:stretch>
        </p:blipFill>
        <p:spPr bwMode="auto">
          <a:xfrm>
            <a:off x="428625" y="285750"/>
            <a:ext cx="8191500" cy="6143625"/>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2530" name="Rectangle 3"/>
          <p:cNvSpPr>
            <a:spLocks noGrp="1" noChangeArrowheads="1"/>
          </p:cNvSpPr>
          <p:nvPr>
            <p:ph type="body" sz="half" idx="1"/>
          </p:nvPr>
        </p:nvSpPr>
        <p:spPr/>
        <p:txBody>
          <a:bodyPr/>
          <a:lstStyle/>
          <a:p>
            <a:endParaRPr lang="pt-BR" sz="2800" smtClean="0"/>
          </a:p>
          <a:p>
            <a:endParaRPr lang="pt-BR" sz="2800" smtClean="0"/>
          </a:p>
        </p:txBody>
      </p:sp>
      <p:pic>
        <p:nvPicPr>
          <p:cNvPr id="22531" name="12 Imagen" descr="25hn9t2.jpg"/>
          <p:cNvPicPr>
            <a:picLocks noChangeAspect="1"/>
          </p:cNvPicPr>
          <p:nvPr/>
        </p:nvPicPr>
        <p:blipFill>
          <a:blip r:embed="rId3"/>
          <a:srcRect/>
          <a:stretch>
            <a:fillRect/>
          </a:stretch>
        </p:blipFill>
        <p:spPr bwMode="auto">
          <a:xfrm>
            <a:off x="0" y="428625"/>
            <a:ext cx="9144000" cy="6096000"/>
          </a:xfrm>
          <a:prstGeom prst="rect">
            <a:avLst/>
          </a:prstGeom>
          <a:noFill/>
          <a:ln w="9525">
            <a:noFill/>
            <a:miter lim="800000"/>
            <a:headEnd/>
            <a:tailEnd/>
          </a:ln>
        </p:spPr>
      </p:pic>
      <p:sp>
        <p:nvSpPr>
          <p:cNvPr id="22532" name="4 Rectángulo"/>
          <p:cNvSpPr>
            <a:spLocks noChangeArrowheads="1"/>
          </p:cNvSpPr>
          <p:nvPr/>
        </p:nvSpPr>
        <p:spPr bwMode="auto">
          <a:xfrm>
            <a:off x="0" y="6357938"/>
            <a:ext cx="9144000" cy="500062"/>
          </a:xfrm>
          <a:prstGeom prst="rect">
            <a:avLst/>
          </a:prstGeom>
          <a:solidFill>
            <a:schemeClr val="tx1"/>
          </a:solidFill>
          <a:ln w="9525" algn="ctr">
            <a:noFill/>
            <a:round/>
            <a:headEnd/>
            <a:tailEnd/>
          </a:ln>
        </p:spPr>
        <p:txBody>
          <a:bodyPr/>
          <a:lstStyle/>
          <a:p>
            <a:endParaRPr lang="es-ES_tradnl"/>
          </a:p>
        </p:txBody>
      </p:sp>
    </p:spTree>
  </p:cSld>
  <p:clrMapOvr>
    <a:masterClrMapping/>
  </p:clrMapOvr>
  <p:transition spd="slow">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23554" name="4 Imagen" descr="Una entrada Passetto.jpg"/>
          <p:cNvPicPr>
            <a:picLocks noChangeAspect="1"/>
          </p:cNvPicPr>
          <p:nvPr/>
        </p:nvPicPr>
        <p:blipFill>
          <a:blip r:embed="rId3"/>
          <a:srcRect/>
          <a:stretch>
            <a:fillRect/>
          </a:stretch>
        </p:blipFill>
        <p:spPr bwMode="auto">
          <a:xfrm>
            <a:off x="214313" y="142875"/>
            <a:ext cx="4208462" cy="6299200"/>
          </a:xfrm>
          <a:prstGeom prst="rect">
            <a:avLst/>
          </a:prstGeom>
          <a:noFill/>
          <a:ln w="9525">
            <a:noFill/>
            <a:miter lim="800000"/>
            <a:headEnd/>
            <a:tailEnd/>
          </a:ln>
        </p:spPr>
      </p:pic>
      <p:sp>
        <p:nvSpPr>
          <p:cNvPr id="23555" name="7 Rectángulo"/>
          <p:cNvSpPr>
            <a:spLocks noChangeArrowheads="1"/>
          </p:cNvSpPr>
          <p:nvPr/>
        </p:nvSpPr>
        <p:spPr bwMode="auto">
          <a:xfrm>
            <a:off x="214313" y="6429375"/>
            <a:ext cx="4143375" cy="369888"/>
          </a:xfrm>
          <a:prstGeom prst="rect">
            <a:avLst/>
          </a:prstGeom>
          <a:noFill/>
          <a:ln w="9525">
            <a:noFill/>
            <a:miter lim="800000"/>
            <a:headEnd/>
            <a:tailEnd/>
          </a:ln>
        </p:spPr>
        <p:txBody>
          <a:bodyPr>
            <a:spAutoFit/>
          </a:bodyPr>
          <a:lstStyle/>
          <a:p>
            <a:pPr algn="ctr"/>
            <a:r>
              <a:rPr lang="es-ES_tradnl" sz="1800">
                <a:solidFill>
                  <a:schemeClr val="bg1"/>
                </a:solidFill>
              </a:rPr>
              <a:t>Una entrada al Passetto</a:t>
            </a:r>
          </a:p>
        </p:txBody>
      </p:sp>
      <p:pic>
        <p:nvPicPr>
          <p:cNvPr id="23556" name="9 Imagen" descr="suvapy.jpg"/>
          <p:cNvPicPr>
            <a:picLocks noChangeAspect="1"/>
          </p:cNvPicPr>
          <p:nvPr/>
        </p:nvPicPr>
        <p:blipFill>
          <a:blip r:embed="rId4"/>
          <a:srcRect/>
          <a:stretch>
            <a:fillRect/>
          </a:stretch>
        </p:blipFill>
        <p:spPr bwMode="auto">
          <a:xfrm>
            <a:off x="4643438" y="142875"/>
            <a:ext cx="4125912" cy="6286500"/>
          </a:xfrm>
          <a:prstGeom prst="rect">
            <a:avLst/>
          </a:prstGeom>
          <a:noFill/>
          <a:ln w="9525">
            <a:noFill/>
            <a:miter lim="800000"/>
            <a:headEnd/>
            <a:tailEnd/>
          </a:ln>
        </p:spPr>
      </p:pic>
      <p:sp>
        <p:nvSpPr>
          <p:cNvPr id="23557" name="10 Rectángulo"/>
          <p:cNvSpPr>
            <a:spLocks noChangeArrowheads="1"/>
          </p:cNvSpPr>
          <p:nvPr/>
        </p:nvSpPr>
        <p:spPr bwMode="auto">
          <a:xfrm>
            <a:off x="4643438" y="6396038"/>
            <a:ext cx="4143375" cy="369887"/>
          </a:xfrm>
          <a:prstGeom prst="rect">
            <a:avLst/>
          </a:prstGeom>
          <a:noFill/>
          <a:ln w="9525">
            <a:noFill/>
            <a:miter lim="800000"/>
            <a:headEnd/>
            <a:tailEnd/>
          </a:ln>
        </p:spPr>
        <p:txBody>
          <a:bodyPr>
            <a:spAutoFit/>
          </a:bodyPr>
          <a:lstStyle/>
          <a:p>
            <a:pPr algn="ctr"/>
            <a:r>
              <a:rPr lang="es-ES_tradnl" sz="1800">
                <a:solidFill>
                  <a:schemeClr val="bg1"/>
                </a:solidFill>
              </a:rPr>
              <a:t>Interior del Passetto</a:t>
            </a:r>
            <a:endParaRPr lang="es-ES_tradnl" sz="1800"/>
          </a:p>
        </p:txBody>
      </p:sp>
    </p:spTree>
  </p:cSld>
  <p:clrMapOvr>
    <a:masterClrMapping/>
  </p:clrMapOvr>
  <p:transition spd="slow">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3"/>
          <p:cNvSpPr>
            <a:spLocks noGrp="1" noChangeArrowheads="1"/>
          </p:cNvSpPr>
          <p:nvPr>
            <p:ph type="body" sz="half" idx="1"/>
          </p:nvPr>
        </p:nvSpPr>
        <p:spPr/>
        <p:txBody>
          <a:bodyPr/>
          <a:lstStyle/>
          <a:p>
            <a:endParaRPr lang="pt-BR" sz="2800" smtClean="0"/>
          </a:p>
          <a:p>
            <a:endParaRPr lang="pt-BR" sz="2800" smtClean="0"/>
          </a:p>
        </p:txBody>
      </p:sp>
      <p:sp>
        <p:nvSpPr>
          <p:cNvPr id="24579" name="11 Rectángulo"/>
          <p:cNvSpPr>
            <a:spLocks noChangeArrowheads="1"/>
          </p:cNvSpPr>
          <p:nvPr/>
        </p:nvSpPr>
        <p:spPr bwMode="auto">
          <a:xfrm>
            <a:off x="4929188" y="2357438"/>
            <a:ext cx="3786187" cy="3416300"/>
          </a:xfrm>
          <a:prstGeom prst="rect">
            <a:avLst/>
          </a:prstGeom>
          <a:noFill/>
          <a:ln w="9525">
            <a:noFill/>
            <a:miter lim="800000"/>
            <a:headEnd/>
            <a:tailEnd/>
          </a:ln>
        </p:spPr>
        <p:txBody>
          <a:bodyPr>
            <a:spAutoFit/>
          </a:bodyPr>
          <a:lstStyle/>
          <a:p>
            <a:pPr algn="ctr"/>
            <a:r>
              <a:rPr lang="es-ES_tradnl" b="1"/>
              <a:t>Desde el exterior simplemente se ve la muralla a veces simulando un acueducto pero, por dentro, es una larga galería, que en varias ocasiones actuó como una vía de escape para los Papas en peligro</a:t>
            </a:r>
            <a:r>
              <a:rPr lang="es-ES_tradnl"/>
              <a:t>. </a:t>
            </a:r>
          </a:p>
        </p:txBody>
      </p:sp>
      <p:pic>
        <p:nvPicPr>
          <p:cNvPr id="24580" name="12 Imagen" descr="Sur de Passetto -Junto al apartamento Papal.jpg"/>
          <p:cNvPicPr>
            <a:picLocks noChangeAspect="1"/>
          </p:cNvPicPr>
          <p:nvPr/>
        </p:nvPicPr>
        <p:blipFill>
          <a:blip r:embed="rId3"/>
          <a:srcRect/>
          <a:stretch>
            <a:fillRect/>
          </a:stretch>
        </p:blipFill>
        <p:spPr bwMode="auto">
          <a:xfrm>
            <a:off x="0" y="0"/>
            <a:ext cx="4572000" cy="6858000"/>
          </a:xfrm>
          <a:prstGeom prst="rect">
            <a:avLst/>
          </a:prstGeom>
          <a:noFill/>
          <a:ln w="9525">
            <a:noFill/>
            <a:miter lim="800000"/>
            <a:headEnd/>
            <a:tailEnd/>
          </a:ln>
        </p:spPr>
      </p:pic>
      <p:sp>
        <p:nvSpPr>
          <p:cNvPr id="14" name="13 Rectángulo"/>
          <p:cNvSpPr/>
          <p:nvPr/>
        </p:nvSpPr>
        <p:spPr bwMode="auto">
          <a:xfrm>
            <a:off x="0" y="6400800"/>
            <a:ext cx="4572000" cy="457200"/>
          </a:xfrm>
          <a:prstGeom prst="rect">
            <a:avLst/>
          </a:prstGeom>
          <a:solidFill>
            <a:schemeClr val="tx1">
              <a:lumMod val="65000"/>
              <a:lumOff val="35000"/>
            </a:schemeClr>
          </a:solidFill>
          <a:ln w="9525" cap="flat" cmpd="sng" algn="ctr">
            <a:noFill/>
            <a:prstDash val="solid"/>
            <a:round/>
            <a:headEnd type="none" w="med" len="med"/>
            <a:tailEnd type="none" w="med" len="med"/>
          </a:ln>
          <a:effectLst/>
        </p:spPr>
        <p:txBody>
          <a:bodyPr/>
          <a:lstStyle/>
          <a:p>
            <a:pPr>
              <a:defRPr/>
            </a:pPr>
            <a:endParaRPr lang="es-ES_tradnl" dirty="0"/>
          </a:p>
        </p:txBody>
      </p:sp>
      <p:sp>
        <p:nvSpPr>
          <p:cNvPr id="24582" name="14 Rectángulo"/>
          <p:cNvSpPr>
            <a:spLocks noChangeArrowheads="1"/>
          </p:cNvSpPr>
          <p:nvPr/>
        </p:nvSpPr>
        <p:spPr bwMode="auto">
          <a:xfrm>
            <a:off x="0" y="6429375"/>
            <a:ext cx="4572000" cy="369888"/>
          </a:xfrm>
          <a:prstGeom prst="rect">
            <a:avLst/>
          </a:prstGeom>
          <a:noFill/>
          <a:ln w="9525">
            <a:noFill/>
            <a:miter lim="800000"/>
            <a:headEnd/>
            <a:tailEnd/>
          </a:ln>
        </p:spPr>
        <p:txBody>
          <a:bodyPr>
            <a:spAutoFit/>
          </a:bodyPr>
          <a:lstStyle/>
          <a:p>
            <a:pPr algn="ctr"/>
            <a:r>
              <a:rPr lang="es-ES_tradnl" sz="1800">
                <a:solidFill>
                  <a:schemeClr val="bg1"/>
                </a:solidFill>
              </a:rPr>
              <a:t>Sur de Passetto -Junto al apartamento Papal</a:t>
            </a:r>
          </a:p>
        </p:txBody>
      </p:sp>
    </p:spTree>
  </p:cSld>
  <p:clrMapOvr>
    <a:masterClrMapping/>
  </p:clrMapOvr>
  <p:transition spd="slow">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type="body" sz="half" idx="1"/>
          </p:nvPr>
        </p:nvSpPr>
        <p:spPr/>
        <p:txBody>
          <a:bodyPr/>
          <a:lstStyle/>
          <a:p>
            <a:endParaRPr lang="pt-BR" sz="2800" smtClean="0"/>
          </a:p>
          <a:p>
            <a:endParaRPr lang="pt-BR" sz="2800" smtClean="0"/>
          </a:p>
        </p:txBody>
      </p:sp>
      <p:pic>
        <p:nvPicPr>
          <p:cNvPr id="25603" name="11 Imagen" descr="Sur del Passetto . Mirando hacia Castel Sant 'Angelo.jpg"/>
          <p:cNvPicPr>
            <a:picLocks noChangeAspect="1"/>
          </p:cNvPicPr>
          <p:nvPr/>
        </p:nvPicPr>
        <p:blipFill>
          <a:blip r:embed="rId3"/>
          <a:srcRect/>
          <a:stretch>
            <a:fillRect/>
          </a:stretch>
        </p:blipFill>
        <p:spPr bwMode="auto">
          <a:xfrm>
            <a:off x="0" y="285750"/>
            <a:ext cx="9144000" cy="6096000"/>
          </a:xfrm>
          <a:prstGeom prst="rect">
            <a:avLst/>
          </a:prstGeom>
          <a:noFill/>
          <a:ln w="9525">
            <a:noFill/>
            <a:miter lim="800000"/>
            <a:headEnd/>
            <a:tailEnd/>
          </a:ln>
        </p:spPr>
      </p:pic>
      <p:sp>
        <p:nvSpPr>
          <p:cNvPr id="25604" name="12 Rectángulo"/>
          <p:cNvSpPr>
            <a:spLocks noChangeArrowheads="1"/>
          </p:cNvSpPr>
          <p:nvPr/>
        </p:nvSpPr>
        <p:spPr bwMode="auto">
          <a:xfrm>
            <a:off x="0" y="6215063"/>
            <a:ext cx="9144000" cy="642937"/>
          </a:xfrm>
          <a:prstGeom prst="rect">
            <a:avLst/>
          </a:prstGeom>
          <a:solidFill>
            <a:schemeClr val="tx2"/>
          </a:solidFill>
          <a:ln w="9525" algn="ctr">
            <a:solidFill>
              <a:schemeClr val="tx1"/>
            </a:solidFill>
            <a:round/>
            <a:headEnd/>
            <a:tailEnd/>
          </a:ln>
        </p:spPr>
        <p:txBody>
          <a:bodyPr/>
          <a:lstStyle/>
          <a:p>
            <a:endParaRPr lang="es-ES_tradnl"/>
          </a:p>
        </p:txBody>
      </p:sp>
      <p:sp>
        <p:nvSpPr>
          <p:cNvPr id="25605" name="13 Rectángulo"/>
          <p:cNvSpPr>
            <a:spLocks noChangeArrowheads="1"/>
          </p:cNvSpPr>
          <p:nvPr/>
        </p:nvSpPr>
        <p:spPr bwMode="auto">
          <a:xfrm>
            <a:off x="0" y="6215063"/>
            <a:ext cx="9144000" cy="400050"/>
          </a:xfrm>
          <a:prstGeom prst="rect">
            <a:avLst/>
          </a:prstGeom>
          <a:noFill/>
          <a:ln w="9525">
            <a:noFill/>
            <a:miter lim="800000"/>
            <a:headEnd/>
            <a:tailEnd/>
          </a:ln>
        </p:spPr>
        <p:txBody>
          <a:bodyPr>
            <a:spAutoFit/>
          </a:bodyPr>
          <a:lstStyle/>
          <a:p>
            <a:pPr algn="ctr"/>
            <a:r>
              <a:rPr lang="es-ES_tradnl" sz="2000">
                <a:solidFill>
                  <a:schemeClr val="bg1"/>
                </a:solidFill>
              </a:rPr>
              <a:t>Sur del Passetto . Mirando hacia Castel Sant 'Angelo</a:t>
            </a:r>
          </a:p>
        </p:txBody>
      </p:sp>
    </p:spTree>
  </p:cSld>
  <p:clrMapOvr>
    <a:masterClrMapping/>
  </p:clrMapOvr>
  <p:transition spd="slow">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12 Rectángulo"/>
          <p:cNvSpPr>
            <a:spLocks noChangeArrowheads="1"/>
          </p:cNvSpPr>
          <p:nvPr/>
        </p:nvSpPr>
        <p:spPr bwMode="auto">
          <a:xfrm>
            <a:off x="4643438" y="3071813"/>
            <a:ext cx="3786187" cy="1570037"/>
          </a:xfrm>
          <a:prstGeom prst="rect">
            <a:avLst/>
          </a:prstGeom>
          <a:noFill/>
          <a:ln w="9525">
            <a:noFill/>
            <a:miter lim="800000"/>
            <a:headEnd/>
            <a:tailEnd/>
          </a:ln>
        </p:spPr>
        <p:txBody>
          <a:bodyPr>
            <a:spAutoFit/>
          </a:bodyPr>
          <a:lstStyle/>
          <a:p>
            <a:pPr algn="ctr"/>
            <a:r>
              <a:rPr lang="es-ES_tradnl" b="1"/>
              <a:t>El Papa Alejandro VI lo utilizó en 1494, cuando el rey de Francia Carlos VIII invadió la ciudad</a:t>
            </a:r>
            <a:r>
              <a:rPr lang="es-ES_tradnl"/>
              <a:t>. </a:t>
            </a:r>
          </a:p>
        </p:txBody>
      </p:sp>
      <p:pic>
        <p:nvPicPr>
          <p:cNvPr id="26627" name="13 Imagen" descr="180px-Alexander_VI_-_Pinturicchio_detail.jpg"/>
          <p:cNvPicPr>
            <a:picLocks noChangeAspect="1"/>
          </p:cNvPicPr>
          <p:nvPr/>
        </p:nvPicPr>
        <p:blipFill>
          <a:blip r:embed="rId3"/>
          <a:srcRect/>
          <a:stretch>
            <a:fillRect/>
          </a:stretch>
        </p:blipFill>
        <p:spPr bwMode="auto">
          <a:xfrm>
            <a:off x="428625" y="1143000"/>
            <a:ext cx="3881438" cy="4572000"/>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12 Rectángulo"/>
          <p:cNvSpPr>
            <a:spLocks noChangeArrowheads="1"/>
          </p:cNvSpPr>
          <p:nvPr/>
        </p:nvSpPr>
        <p:spPr bwMode="auto">
          <a:xfrm>
            <a:off x="4214813" y="1214438"/>
            <a:ext cx="4500562" cy="4894262"/>
          </a:xfrm>
          <a:prstGeom prst="rect">
            <a:avLst/>
          </a:prstGeom>
          <a:noFill/>
          <a:ln w="9525">
            <a:noFill/>
            <a:miter lim="800000"/>
            <a:headEnd/>
            <a:tailEnd/>
          </a:ln>
        </p:spPr>
        <p:txBody>
          <a:bodyPr>
            <a:spAutoFit/>
          </a:bodyPr>
          <a:lstStyle/>
          <a:p>
            <a:pPr algn="ctr"/>
            <a:r>
              <a:rPr lang="es-ES_tradnl" b="1"/>
              <a:t>También Clemente VII, enfrentado a Carlos I, escapó a la seguridad del Castillo de Sant’Angelo a través de este pasaje cuando las tropas del monarca saquearon Roma en </a:t>
            </a:r>
          </a:p>
          <a:p>
            <a:pPr algn="ctr"/>
            <a:r>
              <a:rPr lang="es-ES_tradnl" b="1"/>
              <a:t>1527 y masacraron a la Guardia suiza. El castillo se convirtió en </a:t>
            </a:r>
          </a:p>
          <a:p>
            <a:pPr algn="ctr"/>
            <a:r>
              <a:rPr lang="es-ES_tradnl" b="1"/>
              <a:t>la prisión del Papa durante siete meses. Para conseguir su libertad se le pidió una capitulación formal y el pago </a:t>
            </a:r>
          </a:p>
          <a:p>
            <a:pPr algn="ctr"/>
            <a:r>
              <a:rPr lang="es-ES_tradnl" b="1"/>
              <a:t>de 300.000 ducados.</a:t>
            </a:r>
          </a:p>
        </p:txBody>
      </p:sp>
      <p:pic>
        <p:nvPicPr>
          <p:cNvPr id="27651" name="3 Imagen" descr="Clement_VII__Sebastiano_del_Piombo__c_1531_.jpg"/>
          <p:cNvPicPr>
            <a:picLocks noChangeAspect="1"/>
          </p:cNvPicPr>
          <p:nvPr/>
        </p:nvPicPr>
        <p:blipFill>
          <a:blip r:embed="rId3"/>
          <a:srcRect/>
          <a:stretch>
            <a:fillRect/>
          </a:stretch>
        </p:blipFill>
        <p:spPr bwMode="auto">
          <a:xfrm>
            <a:off x="285750" y="1285875"/>
            <a:ext cx="3732213" cy="4500563"/>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28674" name="12 Imagen" descr="Escudo de armas sobre el Passetto de Urbano VIII.jpg"/>
          <p:cNvPicPr>
            <a:picLocks noChangeAspect="1"/>
          </p:cNvPicPr>
          <p:nvPr/>
        </p:nvPicPr>
        <p:blipFill>
          <a:blip r:embed="rId3"/>
          <a:srcRect/>
          <a:stretch>
            <a:fillRect/>
          </a:stretch>
        </p:blipFill>
        <p:spPr bwMode="auto">
          <a:xfrm>
            <a:off x="0" y="381000"/>
            <a:ext cx="9144000" cy="6096000"/>
          </a:xfrm>
          <a:prstGeom prst="rect">
            <a:avLst/>
          </a:prstGeom>
          <a:noFill/>
          <a:ln w="9525">
            <a:noFill/>
            <a:miter lim="800000"/>
            <a:headEnd/>
            <a:tailEnd/>
          </a:ln>
        </p:spPr>
      </p:pic>
      <p:sp>
        <p:nvSpPr>
          <p:cNvPr id="28675" name="13 Rectángulo"/>
          <p:cNvSpPr>
            <a:spLocks noChangeArrowheads="1"/>
          </p:cNvSpPr>
          <p:nvPr/>
        </p:nvSpPr>
        <p:spPr bwMode="auto">
          <a:xfrm>
            <a:off x="0" y="6286500"/>
            <a:ext cx="9144000" cy="571500"/>
          </a:xfrm>
          <a:prstGeom prst="rect">
            <a:avLst/>
          </a:prstGeom>
          <a:solidFill>
            <a:schemeClr val="tx2"/>
          </a:solidFill>
          <a:ln w="9525" algn="ctr">
            <a:noFill/>
            <a:round/>
            <a:headEnd/>
            <a:tailEnd/>
          </a:ln>
        </p:spPr>
        <p:txBody>
          <a:bodyPr/>
          <a:lstStyle/>
          <a:p>
            <a:endParaRPr lang="es-ES_tradnl"/>
          </a:p>
        </p:txBody>
      </p:sp>
      <p:sp>
        <p:nvSpPr>
          <p:cNvPr id="28676" name="14 Rectángulo"/>
          <p:cNvSpPr>
            <a:spLocks noChangeArrowheads="1"/>
          </p:cNvSpPr>
          <p:nvPr/>
        </p:nvSpPr>
        <p:spPr bwMode="auto">
          <a:xfrm>
            <a:off x="0" y="6286500"/>
            <a:ext cx="9144000" cy="400050"/>
          </a:xfrm>
          <a:prstGeom prst="rect">
            <a:avLst/>
          </a:prstGeom>
          <a:noFill/>
          <a:ln w="9525">
            <a:noFill/>
            <a:miter lim="800000"/>
            <a:headEnd/>
            <a:tailEnd/>
          </a:ln>
        </p:spPr>
        <p:txBody>
          <a:bodyPr>
            <a:spAutoFit/>
          </a:bodyPr>
          <a:lstStyle/>
          <a:p>
            <a:pPr algn="ctr"/>
            <a:r>
              <a:rPr lang="es-ES_tradnl" sz="2000">
                <a:solidFill>
                  <a:schemeClr val="bg1"/>
                </a:solidFill>
              </a:rPr>
              <a:t>Escudo de armas sobre el Passetto de Urbano VIII</a:t>
            </a:r>
          </a:p>
        </p:txBody>
      </p:sp>
    </p:spTree>
  </p:cSld>
  <p:clrMapOvr>
    <a:masterClrMapping/>
  </p:clrMapOvr>
  <p:transition spd="slow">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29698" name="6 Imagen" descr="z6584254V.jpg"/>
          <p:cNvPicPr>
            <a:picLocks noChangeAspect="1"/>
          </p:cNvPicPr>
          <p:nvPr/>
        </p:nvPicPr>
        <p:blipFill>
          <a:blip r:embed="rId3"/>
          <a:srcRect/>
          <a:stretch>
            <a:fillRect/>
          </a:stretch>
        </p:blipFill>
        <p:spPr bwMode="auto">
          <a:xfrm>
            <a:off x="4786313" y="142875"/>
            <a:ext cx="4173537" cy="6299200"/>
          </a:xfrm>
          <a:prstGeom prst="rect">
            <a:avLst/>
          </a:prstGeom>
          <a:noFill/>
          <a:ln w="9525">
            <a:noFill/>
            <a:miter lim="800000"/>
            <a:headEnd/>
            <a:tailEnd/>
          </a:ln>
        </p:spPr>
      </p:pic>
      <p:sp>
        <p:nvSpPr>
          <p:cNvPr id="29699" name="8 CuadroTexto"/>
          <p:cNvSpPr txBox="1">
            <a:spLocks noChangeArrowheads="1"/>
          </p:cNvSpPr>
          <p:nvPr/>
        </p:nvSpPr>
        <p:spPr bwMode="auto">
          <a:xfrm>
            <a:off x="4643438" y="6429375"/>
            <a:ext cx="4214812" cy="369888"/>
          </a:xfrm>
          <a:prstGeom prst="rect">
            <a:avLst/>
          </a:prstGeom>
          <a:noFill/>
          <a:ln w="9525">
            <a:noFill/>
            <a:miter lim="800000"/>
            <a:headEnd/>
            <a:tailEnd/>
          </a:ln>
        </p:spPr>
        <p:txBody>
          <a:bodyPr>
            <a:spAutoFit/>
          </a:bodyPr>
          <a:lstStyle/>
          <a:p>
            <a:pPr algn="ctr"/>
            <a:r>
              <a:rPr lang="es-ES_tradnl" sz="1800">
                <a:solidFill>
                  <a:schemeClr val="bg1"/>
                </a:solidFill>
              </a:rPr>
              <a:t>Vista aérea del Passetto</a:t>
            </a:r>
          </a:p>
        </p:txBody>
      </p:sp>
      <p:pic>
        <p:nvPicPr>
          <p:cNvPr id="29700" name="5 Imagen" descr="entrada al Castillo de S. Angel.jpg"/>
          <p:cNvPicPr>
            <a:picLocks noChangeAspect="1"/>
          </p:cNvPicPr>
          <p:nvPr/>
        </p:nvPicPr>
        <p:blipFill>
          <a:blip r:embed="rId4"/>
          <a:srcRect/>
          <a:stretch>
            <a:fillRect/>
          </a:stretch>
        </p:blipFill>
        <p:spPr bwMode="auto">
          <a:xfrm>
            <a:off x="285750" y="0"/>
            <a:ext cx="4294188" cy="6429375"/>
          </a:xfrm>
          <a:prstGeom prst="rect">
            <a:avLst/>
          </a:prstGeom>
          <a:noFill/>
          <a:ln w="9525">
            <a:noFill/>
            <a:miter lim="800000"/>
            <a:headEnd/>
            <a:tailEnd/>
          </a:ln>
        </p:spPr>
      </p:pic>
      <p:sp>
        <p:nvSpPr>
          <p:cNvPr id="29701" name="9 Rectángulo"/>
          <p:cNvSpPr>
            <a:spLocks noChangeArrowheads="1"/>
          </p:cNvSpPr>
          <p:nvPr/>
        </p:nvSpPr>
        <p:spPr bwMode="auto">
          <a:xfrm>
            <a:off x="214313" y="6429375"/>
            <a:ext cx="4572000" cy="369888"/>
          </a:xfrm>
          <a:prstGeom prst="rect">
            <a:avLst/>
          </a:prstGeom>
          <a:noFill/>
          <a:ln w="9525">
            <a:noFill/>
            <a:miter lim="800000"/>
            <a:headEnd/>
            <a:tailEnd/>
          </a:ln>
        </p:spPr>
        <p:txBody>
          <a:bodyPr>
            <a:spAutoFit/>
          </a:bodyPr>
          <a:lstStyle/>
          <a:p>
            <a:pPr algn="ctr"/>
            <a:r>
              <a:rPr lang="es-ES_tradnl" sz="1800">
                <a:solidFill>
                  <a:schemeClr val="bg1"/>
                </a:solidFill>
              </a:rPr>
              <a:t>Entrada del Passetto al Castillo de Sant'Angelo</a:t>
            </a:r>
          </a:p>
        </p:txBody>
      </p:sp>
    </p:spTree>
  </p:cSld>
  <p:clrMapOvr>
    <a:masterClrMapping/>
  </p:clrMapOvr>
  <p:transition spd="slow">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3"/>
          <p:cNvSpPr>
            <a:spLocks noGrp="1" noChangeArrowheads="1"/>
          </p:cNvSpPr>
          <p:nvPr>
            <p:ph type="body" sz="half" idx="1"/>
          </p:nvPr>
        </p:nvSpPr>
        <p:spPr/>
        <p:txBody>
          <a:bodyPr/>
          <a:lstStyle/>
          <a:p>
            <a:endParaRPr lang="pt-BR" sz="2800" smtClean="0"/>
          </a:p>
          <a:p>
            <a:endParaRPr lang="pt-BR" sz="2800" smtClean="0"/>
          </a:p>
        </p:txBody>
      </p:sp>
      <p:sp>
        <p:nvSpPr>
          <p:cNvPr id="30723" name="11 Rectángulo"/>
          <p:cNvSpPr>
            <a:spLocks noChangeArrowheads="1"/>
          </p:cNvSpPr>
          <p:nvPr/>
        </p:nvSpPr>
        <p:spPr bwMode="auto">
          <a:xfrm>
            <a:off x="428625" y="5286375"/>
            <a:ext cx="3500438" cy="1016000"/>
          </a:xfrm>
          <a:prstGeom prst="rect">
            <a:avLst/>
          </a:prstGeom>
          <a:noFill/>
          <a:ln w="9525">
            <a:noFill/>
            <a:miter lim="800000"/>
            <a:headEnd/>
            <a:tailEnd/>
          </a:ln>
        </p:spPr>
        <p:txBody>
          <a:bodyPr>
            <a:spAutoFit/>
          </a:bodyPr>
          <a:lstStyle/>
          <a:p>
            <a:pPr algn="ctr"/>
            <a:r>
              <a:rPr lang="es-ES_tradnl" sz="2000" b="1" i="1"/>
              <a:t>Dan Brown dio a conocer al publico Il Passetto en su libro "Ángeles y demonios".</a:t>
            </a:r>
          </a:p>
        </p:txBody>
      </p:sp>
      <p:pic>
        <p:nvPicPr>
          <p:cNvPr id="30724" name="12 Imagen" descr="Cartel explicativo del Passetto di Borgo en el museo nacional del Castel Sant' Angelo.jpg"/>
          <p:cNvPicPr>
            <a:picLocks noChangeAspect="1"/>
          </p:cNvPicPr>
          <p:nvPr/>
        </p:nvPicPr>
        <p:blipFill>
          <a:blip r:embed="rId3"/>
          <a:srcRect/>
          <a:stretch>
            <a:fillRect/>
          </a:stretch>
        </p:blipFill>
        <p:spPr bwMode="auto">
          <a:xfrm>
            <a:off x="4786313" y="642938"/>
            <a:ext cx="3182937" cy="4786312"/>
          </a:xfrm>
          <a:prstGeom prst="rect">
            <a:avLst/>
          </a:prstGeom>
          <a:noFill/>
          <a:ln w="9525">
            <a:noFill/>
            <a:miter lim="800000"/>
            <a:headEnd/>
            <a:tailEnd/>
          </a:ln>
        </p:spPr>
      </p:pic>
      <p:sp>
        <p:nvSpPr>
          <p:cNvPr id="30725" name="13 Rectángulo"/>
          <p:cNvSpPr>
            <a:spLocks noChangeArrowheads="1"/>
          </p:cNvSpPr>
          <p:nvPr/>
        </p:nvSpPr>
        <p:spPr bwMode="auto">
          <a:xfrm>
            <a:off x="4000500" y="5572125"/>
            <a:ext cx="4714875" cy="708025"/>
          </a:xfrm>
          <a:prstGeom prst="rect">
            <a:avLst/>
          </a:prstGeom>
          <a:noFill/>
          <a:ln w="9525">
            <a:noFill/>
            <a:miter lim="800000"/>
            <a:headEnd/>
            <a:tailEnd/>
          </a:ln>
        </p:spPr>
        <p:txBody>
          <a:bodyPr>
            <a:spAutoFit/>
          </a:bodyPr>
          <a:lstStyle/>
          <a:p>
            <a:pPr algn="ctr"/>
            <a:r>
              <a:rPr lang="es-ES_tradnl" sz="2000" b="1" i="1"/>
              <a:t>Cartel explicativo del Passetto di Borgo en </a:t>
            </a:r>
          </a:p>
          <a:p>
            <a:pPr algn="ctr"/>
            <a:r>
              <a:rPr lang="es-ES_tradnl" sz="2000" b="1" i="1"/>
              <a:t>el museo nacional del Castel Sant' Angelo</a:t>
            </a:r>
            <a:r>
              <a:rPr lang="es-ES_tradnl" sz="2000"/>
              <a:t>.</a:t>
            </a:r>
          </a:p>
        </p:txBody>
      </p:sp>
      <p:pic>
        <p:nvPicPr>
          <p:cNvPr id="30726" name="14 Imagen" descr="angelesdemonios-1.jpg"/>
          <p:cNvPicPr>
            <a:picLocks noChangeAspect="1"/>
          </p:cNvPicPr>
          <p:nvPr/>
        </p:nvPicPr>
        <p:blipFill>
          <a:blip r:embed="rId4"/>
          <a:srcRect/>
          <a:stretch>
            <a:fillRect/>
          </a:stretch>
        </p:blipFill>
        <p:spPr bwMode="auto">
          <a:xfrm>
            <a:off x="785813" y="785813"/>
            <a:ext cx="2933700" cy="4500562"/>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31746" name="Rectangle 3"/>
          <p:cNvSpPr>
            <a:spLocks noGrp="1" noChangeArrowheads="1"/>
          </p:cNvSpPr>
          <p:nvPr>
            <p:ph type="body" sz="half" idx="1"/>
          </p:nvPr>
        </p:nvSpPr>
        <p:spPr/>
        <p:txBody>
          <a:bodyPr/>
          <a:lstStyle/>
          <a:p>
            <a:endParaRPr lang="pt-BR" sz="2800" smtClean="0"/>
          </a:p>
          <a:p>
            <a:endParaRPr lang="pt-BR" sz="2800" smtClean="0"/>
          </a:p>
        </p:txBody>
      </p:sp>
      <p:pic>
        <p:nvPicPr>
          <p:cNvPr id="31747" name="11 Imagen" descr="En esta imagen se aprecia la longitud del pasadizo.jpg"/>
          <p:cNvPicPr>
            <a:picLocks noChangeAspect="1"/>
          </p:cNvPicPr>
          <p:nvPr/>
        </p:nvPicPr>
        <p:blipFill>
          <a:blip r:embed="rId3"/>
          <a:srcRect/>
          <a:stretch>
            <a:fillRect/>
          </a:stretch>
        </p:blipFill>
        <p:spPr bwMode="auto">
          <a:xfrm>
            <a:off x="1071563" y="285750"/>
            <a:ext cx="7072312" cy="5233988"/>
          </a:xfrm>
          <a:prstGeom prst="rect">
            <a:avLst/>
          </a:prstGeom>
          <a:noFill/>
          <a:ln w="9525">
            <a:noFill/>
            <a:miter lim="800000"/>
            <a:headEnd/>
            <a:tailEnd/>
          </a:ln>
        </p:spPr>
      </p:pic>
      <p:sp>
        <p:nvSpPr>
          <p:cNvPr id="31748" name="12 Rectángulo"/>
          <p:cNvSpPr>
            <a:spLocks noChangeArrowheads="1"/>
          </p:cNvSpPr>
          <p:nvPr/>
        </p:nvSpPr>
        <p:spPr bwMode="auto">
          <a:xfrm>
            <a:off x="0" y="5572125"/>
            <a:ext cx="9144000" cy="461963"/>
          </a:xfrm>
          <a:prstGeom prst="rect">
            <a:avLst/>
          </a:prstGeom>
          <a:noFill/>
          <a:ln w="9525">
            <a:noFill/>
            <a:miter lim="800000"/>
            <a:headEnd/>
            <a:tailEnd/>
          </a:ln>
        </p:spPr>
        <p:txBody>
          <a:bodyPr>
            <a:spAutoFit/>
          </a:bodyPr>
          <a:lstStyle/>
          <a:p>
            <a:pPr algn="ctr"/>
            <a:r>
              <a:rPr lang="es-ES_tradnl">
                <a:solidFill>
                  <a:schemeClr val="bg1"/>
                </a:solidFill>
              </a:rPr>
              <a:t>En esta imagen se aprecia la longitud del pasadizo</a:t>
            </a:r>
          </a:p>
        </p:txBody>
      </p:sp>
      <p:sp>
        <p:nvSpPr>
          <p:cNvPr id="6" name="5 Rectángulo"/>
          <p:cNvSpPr/>
          <p:nvPr/>
        </p:nvSpPr>
        <p:spPr>
          <a:xfrm>
            <a:off x="0" y="5934670"/>
            <a:ext cx="9144000" cy="707886"/>
          </a:xfrm>
          <a:prstGeom prst="rect">
            <a:avLst/>
          </a:prstGeom>
          <a:noFill/>
        </p:spPr>
        <p:txBody>
          <a:bodyPr>
            <a:spAutoFit/>
          </a:bodyPr>
          <a:lstStyle/>
          <a:p>
            <a:pPr algn="ctr">
              <a:defRPr/>
            </a:pPr>
            <a:r>
              <a:rPr lang="es-ES" sz="4000" b="1" i="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Fin</a:t>
            </a: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304.4.Passetto di Borgo">
  <a:themeElements>
    <a:clrScheme name="Design padrã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sign padrã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pt-BR"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pt-BR"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sign padrã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sign padrã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sign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sign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2.304.4.Passetto di Borgo</Template>
  <TotalTime>1</TotalTime>
  <Words>623</Words>
  <Application>Microsoft PowerPoint</Application>
  <PresentationFormat>Presentación en pantalla (4:3)</PresentationFormat>
  <Paragraphs>97</Paragraphs>
  <Slides>31</Slides>
  <Notes>30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31</vt:i4>
      </vt:variant>
    </vt:vector>
  </HeadingPairs>
  <TitlesOfParts>
    <vt:vector size="36" baseType="lpstr">
      <vt:lpstr>Times New Roman</vt:lpstr>
      <vt:lpstr>Arial</vt:lpstr>
      <vt:lpstr>Calibri</vt:lpstr>
      <vt:lpstr>2.304.4.Passetto di Borgo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EL PASADIZO SECRETO DEL VATICANO</dc:subject>
  <dc:creator>JOSE LUIS</dc:creator>
  <cp:lastModifiedBy>JOSE LUIS</cp:lastModifiedBy>
  <cp:revision>1</cp:revision>
  <dcterms:created xsi:type="dcterms:W3CDTF">2014-01-26T20:14:19Z</dcterms:created>
  <dcterms:modified xsi:type="dcterms:W3CDTF">2014-01-26T20:15:50Z</dcterms:modified>
</cp:coreProperties>
</file>