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0" r:id="rId3"/>
    <p:sldId id="257" r:id="rId4"/>
    <p:sldId id="259" r:id="rId5"/>
    <p:sldId id="260" r:id="rId6"/>
    <p:sldId id="279" r:id="rId7"/>
    <p:sldId id="278" r:id="rId8"/>
    <p:sldId id="277" r:id="rId9"/>
    <p:sldId id="276" r:id="rId10"/>
    <p:sldId id="275" r:id="rId11"/>
    <p:sldId id="274" r:id="rId12"/>
    <p:sldId id="273" r:id="rId13"/>
    <p:sldId id="272" r:id="rId14"/>
    <p:sldId id="271" r:id="rId15"/>
    <p:sldId id="270" r:id="rId16"/>
    <p:sldId id="269" r:id="rId17"/>
    <p:sldId id="268" r:id="rId18"/>
    <p:sldId id="267" r:id="rId19"/>
    <p:sldId id="266" r:id="rId20"/>
    <p:sldId id="289" r:id="rId21"/>
    <p:sldId id="291" r:id="rId2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Wsn8AbtoiIRBa6t9ydG/w" hashData="eHWErapVMdr6wNzp08QkvQRWYA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9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7B27D8-94AE-48FB-BD35-58FC2F11BB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708A57-F143-4553-AA3A-F96006336BD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B99A46-C2AA-4CD7-B5E6-E9E12C4F1A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B85BDB-C0B6-4FCD-92BE-63A409A4903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83133E-BC45-4836-9DCF-C40C9795A19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540C71-8E83-483C-95EC-2195728C5DF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21EA54-571B-4A54-AA69-699337CFBD2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5BE0BD-5027-4285-847F-FC8F2BF484B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B78A99-1D42-4D1F-A488-2DE067CF4BC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BB2D75-7F95-41BE-899E-A83C6E831E3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475A19-ED0D-4B73-B369-A58EA259E86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9E8632-E33F-41CA-8055-DD2039F7AA2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4308ED8B-C9A5-47DF-9481-ACD4A37BE9EF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22BB99D-12DA-49A5-A77D-10EBCC755D5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gif"/><Relationship Id="rId5" Type="http://schemas.openxmlformats.org/officeDocument/2006/relationships/image" Target="../media/image21.gif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9" name="Picture 5" descr="place-667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6870" name="Rectangle 6"/>
          <p:cNvSpPr>
            <a:spLocks noChangeArrowheads="1"/>
          </p:cNvSpPr>
          <p:nvPr/>
        </p:nvSpPr>
        <p:spPr bwMode="auto">
          <a:xfrm>
            <a:off x="179388" y="0"/>
            <a:ext cx="8569325" cy="62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bg2"/>
            </a:outerShdw>
          </a:effectLst>
        </p:spPr>
        <p:txBody>
          <a:bodyPr anchor="b" anchorCtr="1"/>
          <a:lstStyle/>
          <a:p>
            <a:pPr algn="ctr"/>
            <a:r>
              <a:rPr lang="es-ES_tradnl" sz="44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 Demi" pitchFamily="34" charset="0"/>
              </a:rPr>
              <a:t> </a:t>
            </a:r>
            <a:r>
              <a:rPr lang="es-ES" sz="44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 Demi" pitchFamily="34" charset="0"/>
              </a:rPr>
              <a:t>EL PARQUE DE MARIA LUISA</a:t>
            </a:r>
            <a:r>
              <a:rPr lang="es-ES" sz="6000">
                <a:solidFill>
                  <a:srgbClr val="FFFF00"/>
                </a:solidFill>
                <a:latin typeface="Georgia" pitchFamily="18" charset="0"/>
              </a:rPr>
              <a:t> </a:t>
            </a:r>
          </a:p>
        </p:txBody>
      </p:sp>
      <p:sp>
        <p:nvSpPr>
          <p:cNvPr id="2" name="Rectangle 17"/>
          <p:cNvSpPr>
            <a:spLocks noChangeArrowheads="1"/>
          </p:cNvSpPr>
          <p:nvPr/>
        </p:nvSpPr>
        <p:spPr bwMode="auto">
          <a:xfrm>
            <a:off x="323850" y="6397625"/>
            <a:ext cx="82804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s-ES" sz="2000">
                <a:solidFill>
                  <a:schemeClr val="bg1"/>
                </a:solidFill>
                <a:latin typeface="Berlin Sans FB Demi" pitchFamily="34" charset="0"/>
              </a:rPr>
              <a:t>NO USES EL RATON Y CONECTA LOS ALTAVOCES</a:t>
            </a:r>
            <a:r>
              <a:rPr lang="es-ES" sz="2800">
                <a:latin typeface="Calibri" pitchFamily="34" charset="0"/>
              </a:rPr>
              <a:t> </a:t>
            </a:r>
            <a:endParaRPr lang="es-ES" sz="4400" b="0">
              <a:latin typeface="Calibri" pitchFamily="34" charset="0"/>
            </a:endParaRPr>
          </a:p>
        </p:txBody>
      </p:sp>
      <p:sp>
        <p:nvSpPr>
          <p:cNvPr id="36872" name="Rectangle 8"/>
          <p:cNvSpPr>
            <a:spLocks noChangeArrowheads="1"/>
          </p:cNvSpPr>
          <p:nvPr/>
        </p:nvSpPr>
        <p:spPr bwMode="auto">
          <a:xfrm>
            <a:off x="3492500" y="692150"/>
            <a:ext cx="22320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AR" sz="2000">
                <a:solidFill>
                  <a:schemeClr val="bg1"/>
                </a:solidFill>
                <a:latin typeface="Berlin Sans FB Demi" pitchFamily="34" charset="0"/>
                <a:cs typeface="Andalus" pitchFamily="2" charset="-78"/>
              </a:rPr>
              <a:t>DE MI PARA TI</a:t>
            </a:r>
            <a:endParaRPr lang="es-ES" sz="2000">
              <a:solidFill>
                <a:schemeClr val="bg1"/>
              </a:solidFill>
              <a:latin typeface="Berlin Sans FB Demi" pitchFamily="34" charset="0"/>
              <a:cs typeface="Andalus" pitchFamily="2" charset="-78"/>
            </a:endParaRPr>
          </a:p>
        </p:txBody>
      </p:sp>
      <p:sp>
        <p:nvSpPr>
          <p:cNvPr id="36873" name="Rectangle 9"/>
          <p:cNvSpPr>
            <a:spLocks noChangeArrowheads="1"/>
          </p:cNvSpPr>
          <p:nvPr/>
        </p:nvSpPr>
        <p:spPr bwMode="auto">
          <a:xfrm>
            <a:off x="2700338" y="5157788"/>
            <a:ext cx="61928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AR" sz="2000">
                <a:solidFill>
                  <a:schemeClr val="bg1"/>
                </a:solidFill>
                <a:latin typeface="Berlin Sans FB Demi" pitchFamily="34" charset="0"/>
                <a:cs typeface="Andalus" pitchFamily="2" charset="-78"/>
              </a:rPr>
              <a:t>AUTOR : JUAN ANTONIO CAVESTANY</a:t>
            </a:r>
          </a:p>
          <a:p>
            <a:r>
              <a:rPr lang="es-AR" sz="2000">
                <a:solidFill>
                  <a:schemeClr val="bg1"/>
                </a:solidFill>
                <a:latin typeface="Berlin Sans FB Demi" pitchFamily="34" charset="0"/>
                <a:cs typeface="Andalus" pitchFamily="2" charset="-78"/>
              </a:rPr>
              <a:t>LA VOZ : DEL LOLO</a:t>
            </a:r>
            <a:endParaRPr lang="es-ES" sz="2000">
              <a:solidFill>
                <a:schemeClr val="bg1"/>
              </a:solidFill>
              <a:latin typeface="Berlin Sans FB Demi" pitchFamily="34" charset="0"/>
              <a:cs typeface="Andalus" pitchFamily="2" charset="-78"/>
            </a:endParaRPr>
          </a:p>
        </p:txBody>
      </p:sp>
    </p:spTree>
  </p:cSld>
  <p:clrMapOvr>
    <a:masterClrMapping/>
  </p:clrMapOvr>
  <p:transition advTm="12938">
    <p:sndAc>
      <p:stSnd>
        <p:snd r:embed="rId2" name="QUEQU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animMotion origin="layout" path="M 3.61111E-6 -2.96296E-6 C 0.06892 -2.96296E-6 0.125 0.02454 0.125 0.05672 C 0.125 0.0882 0.06892 0.11551 3.61111E-6 0.11551 C -0.0691 0.11551 -0.125 0.0882 -0.125 0.05672 C -0.125 0.02454 -0.0691 -2.96296E-6 0.00989 0.0132 " pathEditMode="relative" rAng="0" ptsTypes="fffff">
                                      <p:cBhvr>
                                        <p:cTn id="6" dur="10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47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470"/>
                            </p:stCondLst>
                            <p:childTnLst>
                              <p:par>
                                <p:cTn id="16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0" grpId="0"/>
      <p:bldP spid="2" grpId="0"/>
      <p:bldP spid="36872" grpId="0"/>
      <p:bldP spid="3687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Parque M Luisa 0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2484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PARQUE~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2563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GLORIE~1M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2781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2550903024_4ca686c299_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</p:spTree>
  </p:cSld>
  <p:clrMapOvr>
    <a:masterClrMapping/>
  </p:clrMapOvr>
  <p:transition advTm="12969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SEVILLA%20-%20FUENTE%20DE%20AZULEJ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2359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2550894486_6a14cce45d_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2828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SevillaGlorietaDeBecquer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2188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Parque-de-Maria-Luisa-0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</p:spTree>
  </p:cSld>
  <p:clrMapOvr>
    <a:masterClrMapping/>
  </p:clrMapOvr>
  <p:transition advTm="12562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GLORIE~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2469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2677051571_403c473733_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2797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SevillaMonteGurugu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87350"/>
            <a:ext cx="9144000" cy="10783888"/>
          </a:xfrm>
          <a:prstGeom prst="rect">
            <a:avLst/>
          </a:prstGeom>
          <a:noFill/>
        </p:spPr>
      </p:pic>
    </p:spTree>
  </p:cSld>
  <p:clrMapOvr>
    <a:masterClrMapping/>
  </p:clrMapOvr>
  <p:transition advTm="12484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parque-de-maria-luisa_388648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2266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4322919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0975" y="-315913"/>
            <a:ext cx="9721850" cy="7632701"/>
          </a:xfrm>
          <a:prstGeom prst="rect">
            <a:avLst/>
          </a:prstGeom>
          <a:noFill/>
        </p:spPr>
      </p:pic>
    </p:spTree>
  </p:cSld>
  <p:clrMapOvr>
    <a:masterClrMapping/>
  </p:clrMapOvr>
  <p:transition advTm="12687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800px-SevillaFuenteDeLasRanas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1828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lima-de-sevill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2204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800px-Isleta_de_los_Pat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2593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parque-de-maria-luisa_308296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92175"/>
            <a:ext cx="9144000" cy="8569325"/>
          </a:xfrm>
          <a:prstGeom prst="rect">
            <a:avLst/>
          </a:prstGeom>
          <a:noFill/>
        </p:spPr>
      </p:pic>
    </p:spTree>
  </p:cSld>
  <p:clrMapOvr>
    <a:masterClrMapping/>
  </p:clrMapOvr>
  <p:transition advTm="1661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35843" name="Picture 3" descr="SIMBOLO CON LA FLO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0350"/>
            <a:ext cx="3635375" cy="659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RosePapillo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19475" y="0"/>
            <a:ext cx="5724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179388" y="0"/>
            <a:ext cx="6553200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fr-FR" sz="2400">
                <a:solidFill>
                  <a:schemeClr val="bg1"/>
                </a:solidFill>
                <a:latin typeface="Arial Black" pitchFamily="34" charset="0"/>
                <a:cs typeface="Arial" charset="0"/>
              </a:rPr>
              <a:t>Hoy es </a:t>
            </a:r>
            <a:fld id="{F4FF97F1-8A82-45D6-A00A-590C3FC9BFE2}" type="datetime2">
              <a:rPr lang="es-ES_tradnl" sz="2400">
                <a:solidFill>
                  <a:schemeClr val="bg1"/>
                </a:solidFill>
                <a:latin typeface="Arial Black" pitchFamily="34" charset="0"/>
                <a:cs typeface="Arial" charset="0"/>
              </a:rPr>
              <a:pPr algn="ctr" eaLnBrk="0" hangingPunct="0">
                <a:spcBef>
                  <a:spcPct val="50000"/>
                </a:spcBef>
              </a:pPr>
              <a:t>jueves, 31 de octubre de 2013</a:t>
            </a:fld>
            <a:endParaRPr lang="es-ES" sz="2400">
              <a:solidFill>
                <a:schemeClr val="bg1"/>
              </a:solidFill>
              <a:latin typeface="Arial Black" pitchFamily="34" charset="0"/>
              <a:cs typeface="Arial" charset="0"/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fr-FR" sz="2400">
                <a:solidFill>
                  <a:schemeClr val="bg1"/>
                </a:solidFill>
                <a:latin typeface="Arial Black" pitchFamily="34" charset="0"/>
                <a:cs typeface="Arial" charset="0"/>
              </a:rPr>
              <a:t>Ahora mismo son las </a:t>
            </a:r>
            <a:fld id="{680EF4AB-CD75-42E7-B002-E3E9A891AA68}" type="datetime10">
              <a:rPr lang="fr-FR" sz="2400">
                <a:solidFill>
                  <a:schemeClr val="bg1"/>
                </a:solidFill>
                <a:latin typeface="Arial Black" pitchFamily="34" charset="0"/>
                <a:cs typeface="Arial" charset="0"/>
              </a:rPr>
              <a:pPr algn="ctr" eaLnBrk="0" hangingPunct="0">
                <a:spcBef>
                  <a:spcPct val="50000"/>
                </a:spcBef>
              </a:pPr>
              <a:t>16:14</a:t>
            </a:fld>
            <a:r>
              <a:rPr lang="fr-FR" sz="2400">
                <a:solidFill>
                  <a:schemeClr val="bg1"/>
                </a:solidFill>
                <a:latin typeface="Arial Black" pitchFamily="34" charset="0"/>
                <a:cs typeface="Arial" charset="0"/>
              </a:rPr>
              <a:t> h.</a:t>
            </a:r>
          </a:p>
          <a:p>
            <a:pPr algn="ctr" eaLnBrk="0" hangingPunct="0">
              <a:spcBef>
                <a:spcPct val="50000"/>
              </a:spcBef>
            </a:pPr>
            <a:r>
              <a:rPr lang="fr-FR" sz="2400">
                <a:solidFill>
                  <a:schemeClr val="bg1"/>
                </a:solidFill>
                <a:latin typeface="Arial Black" pitchFamily="34" charset="0"/>
                <a:cs typeface="Arial" charset="0"/>
              </a:rPr>
              <a:t>Saludos del lolo de Cadiz</a:t>
            </a:r>
          </a:p>
          <a:p>
            <a:pPr algn="ctr" eaLnBrk="0" hangingPunct="0">
              <a:spcBef>
                <a:spcPct val="50000"/>
              </a:spcBef>
            </a:pPr>
            <a:r>
              <a:rPr lang="fr-FR" sz="2400">
                <a:solidFill>
                  <a:schemeClr val="bg1"/>
                </a:solidFill>
                <a:latin typeface="Arial Black" pitchFamily="34" charset="0"/>
                <a:cs typeface="Arial" charset="0"/>
              </a:rPr>
              <a:t>CADIZ, ANDALUCIA, (ESPAÑA )</a:t>
            </a:r>
          </a:p>
        </p:txBody>
      </p:sp>
      <p:pic>
        <p:nvPicPr>
          <p:cNvPr id="35846" name="Picture 6" descr="so1o2h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84888" y="1700213"/>
            <a:ext cx="838200" cy="1104900"/>
          </a:xfrm>
          <a:prstGeom prst="rect">
            <a:avLst/>
          </a:prstGeom>
          <a:noFill/>
        </p:spPr>
      </p:pic>
      <p:pic>
        <p:nvPicPr>
          <p:cNvPr id="35848" name="Picture 8" descr="graciastransparente_animd-1377b96[1]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684213" y="4508500"/>
            <a:ext cx="4895851" cy="2349500"/>
          </a:xfrm>
          <a:prstGeom prst="rect">
            <a:avLst/>
          </a:prstGeom>
          <a:noFill/>
        </p:spPr>
      </p:pic>
    </p:spTree>
  </p:cSld>
  <p:clrMapOvr>
    <a:masterClrMapping/>
  </p:clrMapOvr>
  <p:transition advTm="15437">
    <p:sndAc>
      <p:stSnd>
        <p:snd r:embed="rId2" name="SALUDO DEL LOL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10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-PARQUE-DE-MARIA-LUISA">
  <a:themeElements>
    <a:clrScheme name="EL PARQUE DE MARIA L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L PARQUE DE MARIA L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EL PARQUE DE MARIA L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 PARQUE DE MARIA L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 PARQUE DE MARIA L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 PARQUE DE MARIA L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 PARQUE DE MARIA L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 PARQUE DE MARIA L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PARQUE DE MARIA L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PARQUE DE MARIA L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PARQUE DE MARIA L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PARQUE DE MARIA L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PARQUE DE MARIA L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PARQUE DE MARIA L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EL-PARQUE-DE-MARIA-LUISA</Template>
  <TotalTime>2</TotalTime>
  <Words>110</Words>
  <Application>Microsoft Office PowerPoint</Application>
  <PresentationFormat>Presentación en pantalla (4:3)</PresentationFormat>
  <Paragraphs>37</Paragraphs>
  <Slides>20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9" baseType="lpstr">
      <vt:lpstr>Arial</vt:lpstr>
      <vt:lpstr>Berlin Sans FB Demi</vt:lpstr>
      <vt:lpstr>Georgia</vt:lpstr>
      <vt:lpstr>Calibri</vt:lpstr>
      <vt:lpstr>Andalus</vt:lpstr>
      <vt:lpstr>Arial Black</vt:lpstr>
      <vt:lpstr>Times New Roman</vt:lpstr>
      <vt:lpstr>EL-PARQUE-DE-MARIA-LUISA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2013-10-31T15:14:47Z</dcterms:created>
  <dcterms:modified xsi:type="dcterms:W3CDTF">2013-10-31T15:17:22Z</dcterms:modified>
</cp:coreProperties>
</file>