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306" r:id="rId4"/>
    <p:sldId id="258" r:id="rId5"/>
    <p:sldId id="259" r:id="rId6"/>
    <p:sldId id="260" r:id="rId7"/>
    <p:sldId id="261" r:id="rId8"/>
    <p:sldId id="262" r:id="rId9"/>
    <p:sldId id="263" r:id="rId10"/>
    <p:sldId id="304" r:id="rId11"/>
    <p:sldId id="264" r:id="rId12"/>
    <p:sldId id="265" r:id="rId13"/>
    <p:sldId id="266" r:id="rId14"/>
    <p:sldId id="267" r:id="rId15"/>
    <p:sldId id="287" r:id="rId16"/>
    <p:sldId id="270" r:id="rId17"/>
    <p:sldId id="273" r:id="rId18"/>
    <p:sldId id="274" r:id="rId19"/>
    <p:sldId id="275" r:id="rId20"/>
    <p:sldId id="276" r:id="rId21"/>
    <p:sldId id="303" r:id="rId22"/>
    <p:sldId id="288" r:id="rId23"/>
    <p:sldId id="277" r:id="rId24"/>
    <p:sldId id="291" r:id="rId25"/>
    <p:sldId id="278" r:id="rId26"/>
    <p:sldId id="280" r:id="rId27"/>
    <p:sldId id="281" r:id="rId28"/>
    <p:sldId id="282" r:id="rId29"/>
    <p:sldId id="284" r:id="rId30"/>
    <p:sldId id="301" r:id="rId31"/>
    <p:sldId id="285" r:id="rId32"/>
    <p:sldId id="286" r:id="rId33"/>
    <p:sldId id="289" r:id="rId34"/>
    <p:sldId id="290" r:id="rId35"/>
    <p:sldId id="292" r:id="rId36"/>
    <p:sldId id="297" r:id="rId37"/>
    <p:sldId id="302" r:id="rId38"/>
    <p:sldId id="299" r:id="rId39"/>
    <p:sldId id="300" r:id="rId40"/>
    <p:sldId id="307" r:id="rId4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WFW1BK0qrY9I4f8v6X2wQ" hashData="OmP6p/wh+4AkLwwDS4J+25c11S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85" d="100"/>
          <a:sy n="85" d="100"/>
        </p:scale>
        <p:origin x="-54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86E15DE-66C1-426E-8331-9AE8C41ED7E8}" type="datetimeFigureOut">
              <a:rPr lang="es-ES"/>
              <a:pPr>
                <a:defRPr/>
              </a:pPr>
              <a:t>19/02/2014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35DEA5E-98B7-439D-A4AE-D5BA634DBA37}"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F509E6A-744A-44C4-B8BC-BE0BA561010F}" type="datetimeFigureOut">
              <a:rPr lang="es-ES"/>
              <a:pPr>
                <a:defRPr/>
              </a:pPr>
              <a:t>19/02/2014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43330CA-7DF1-4EAB-982E-8A7362F1B3FB}"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E88DC2B-5356-4D99-83EE-D86F2825A263}" type="datetimeFigureOut">
              <a:rPr lang="es-ES"/>
              <a:pPr>
                <a:defRPr/>
              </a:pPr>
              <a:t>19/02/2014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2F2FDF2-CA09-4707-9943-1DD33F5A652C}"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DCEC6AF-2227-4BE9-BCED-7DAD51FEF5FC}" type="datetimeFigureOut">
              <a:rPr lang="es-ES"/>
              <a:pPr>
                <a:defRPr/>
              </a:pPr>
              <a:t>19/02/2014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E38B1B4-6E8E-4B28-AD80-E5E2A9153D95}"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7C8803C-1588-4986-9FF3-631AA30DA213}" type="datetimeFigureOut">
              <a:rPr lang="es-ES"/>
              <a:pPr>
                <a:defRPr/>
              </a:pPr>
              <a:t>19/02/2014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83802BC-ACB9-47FF-9970-8F898826A4A8}"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12585B0A-5987-445C-8134-829219F81618}" type="datetimeFigureOut">
              <a:rPr lang="es-ES"/>
              <a:pPr>
                <a:defRPr/>
              </a:pPr>
              <a:t>19/02/2014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F344169-0D85-49C5-AEDF-B1DCD55B8B10}"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573CC62-6DDD-43CC-8E36-0D0CA2E78E68}" type="datetimeFigureOut">
              <a:rPr lang="es-ES"/>
              <a:pPr>
                <a:defRPr/>
              </a:pPr>
              <a:t>19/02/2014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46AACB2-89AE-41D0-AF68-6D3487FED03D}"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20D52EE-63C7-4B3D-873B-F39759EE3252}" type="datetimeFigureOut">
              <a:rPr lang="es-ES"/>
              <a:pPr>
                <a:defRPr/>
              </a:pPr>
              <a:t>19/02/2014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6D2ED39-7BD3-44B3-86C3-160C036860B3}"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3FCB22E-4830-475C-966C-9BEBD60693F4}" type="datetimeFigureOut">
              <a:rPr lang="es-ES"/>
              <a:pPr>
                <a:defRPr/>
              </a:pPr>
              <a:t>19/02/2014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1998073-F79C-4700-83C8-F7038B9A7393}"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369BD15-5214-4B32-950D-58DDF5594180}" type="datetimeFigureOut">
              <a:rPr lang="es-ES"/>
              <a:pPr>
                <a:defRPr/>
              </a:pPr>
              <a:t>19/02/2014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2F392F3-A9BD-4937-AD93-89EDB8160C7D}"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7D715C3-61A7-44D6-8A95-088286FE02A9}" type="datetimeFigureOut">
              <a:rPr lang="es-ES"/>
              <a:pPr>
                <a:defRPr/>
              </a:pPr>
              <a:t>19/02/2014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59FFE19-2AE6-4EDA-8A94-BFF23E6031D4}"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5E287D8-14E5-4C50-BE53-9673D5094F8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C3AD7F3-D166-4C15-9D50-0CCB3BD92951}" type="datetimeFigureOut">
              <a:rPr lang="es-ES"/>
              <a:pPr>
                <a:defRPr/>
              </a:pPr>
              <a:t>19/02/2014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7436437F-C480-4CF8-BBE5-1E30445B68DD}"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C71B9CE-C66F-4C1F-AC74-463E7CE4C05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Título"/>
          <p:cNvPicPr>
            <a:picLocks noGrp="1" noChangeArrowheads="1"/>
          </p:cNvPicPr>
          <p:nvPr>
            <p:ph type="ctrTitle"/>
          </p:nvPr>
        </p:nvPicPr>
        <p:blipFill>
          <a:blip r:embed="rId3"/>
          <a:srcRect/>
          <a:stretch>
            <a:fillRect/>
          </a:stretch>
        </p:blipFill>
        <p:spPr>
          <a:xfrm>
            <a:off x="549275" y="0"/>
            <a:ext cx="8594725" cy="4913313"/>
          </a:xfrm>
        </p:spPr>
      </p:pic>
      <p:pic>
        <p:nvPicPr>
          <p:cNvPr id="5" name="4 Subtítulo"/>
          <p:cNvPicPr>
            <a:picLocks noGrp="1" noChangeArrowheads="1"/>
          </p:cNvPicPr>
          <p:nvPr>
            <p:ph type="subTitle" idx="1"/>
          </p:nvPr>
        </p:nvPicPr>
        <p:blipFill>
          <a:blip r:embed="rId4"/>
          <a:srcRect/>
          <a:stretch>
            <a:fillRect/>
          </a:stretch>
        </p:blipFill>
        <p:spPr>
          <a:xfrm>
            <a:off x="1670050" y="3870325"/>
            <a:ext cx="5797550" cy="2987675"/>
          </a:xfrm>
        </p:spPr>
      </p:pic>
      <p:pic>
        <p:nvPicPr>
          <p:cNvPr id="6" name="5 Rectángulo"/>
          <p:cNvPicPr>
            <a:picLocks noChangeArrowheads="1"/>
          </p:cNvPicPr>
          <p:nvPr/>
        </p:nvPicPr>
        <p:blipFill>
          <a:blip r:embed="rId5"/>
          <a:srcRect/>
          <a:stretch>
            <a:fillRect/>
          </a:stretch>
        </p:blipFill>
        <p:spPr bwMode="auto">
          <a:xfrm>
            <a:off x="1073150" y="0"/>
            <a:ext cx="3127375" cy="2657475"/>
          </a:xfrm>
          <a:prstGeom prst="rect">
            <a:avLst/>
          </a:prstGeom>
          <a:noFill/>
        </p:spPr>
      </p:pic>
    </p:spTree>
  </p:cSld>
  <p:clrMapOvr>
    <a:masterClrMapping/>
  </p:clrMapOvr>
  <p:transition spd="slow" advTm="9000">
    <p:wedge/>
    <p:sndAc>
      <p:stSnd>
        <p:snd r:embed="rId2" name="Ismael Serrano - Er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ile:Ismael Serrano en el Teatro Gran Rex en agosto de 2012.JPG"/>
          <p:cNvPicPr>
            <a:picLocks noChangeAspect="1" noChangeArrowheads="1"/>
          </p:cNvPicPr>
          <p:nvPr/>
        </p:nvPicPr>
        <p:blipFill>
          <a:blip r:embed="rId2"/>
          <a:srcRect/>
          <a:stretch>
            <a:fillRect/>
          </a:stretch>
        </p:blipFill>
        <p:spPr bwMode="auto">
          <a:xfrm>
            <a:off x="2476500" y="0"/>
            <a:ext cx="6667500" cy="5000625"/>
          </a:xfrm>
          <a:prstGeom prst="rect">
            <a:avLst/>
          </a:prstGeom>
          <a:noFill/>
          <a:ln w="9525">
            <a:noFill/>
            <a:miter lim="800000"/>
            <a:headEnd/>
            <a:tailEnd/>
          </a:ln>
        </p:spPr>
      </p:pic>
      <p:sp>
        <p:nvSpPr>
          <p:cNvPr id="3075" name="4 Rectángulo"/>
          <p:cNvSpPr>
            <a:spLocks noChangeArrowheads="1"/>
          </p:cNvSpPr>
          <p:nvPr/>
        </p:nvSpPr>
        <p:spPr bwMode="auto">
          <a:xfrm>
            <a:off x="4357688" y="214313"/>
            <a:ext cx="3071812" cy="584200"/>
          </a:xfrm>
          <a:prstGeom prst="rect">
            <a:avLst/>
          </a:prstGeom>
          <a:noFill/>
          <a:ln w="9525">
            <a:noFill/>
            <a:miter lim="800000"/>
            <a:headEnd/>
            <a:tailEnd/>
          </a:ln>
        </p:spPr>
        <p:txBody>
          <a:bodyPr>
            <a:spAutoFit/>
          </a:bodyPr>
          <a:lstStyle/>
          <a:p>
            <a:r>
              <a:rPr lang="es-ES" sz="3200">
                <a:latin typeface="Calibri" pitchFamily="34" charset="0"/>
              </a:rPr>
              <a:t>Ismael Serrano</a:t>
            </a:r>
          </a:p>
        </p:txBody>
      </p:sp>
      <p:sp>
        <p:nvSpPr>
          <p:cNvPr id="6" name="5 Rectángulo"/>
          <p:cNvSpPr/>
          <p:nvPr/>
        </p:nvSpPr>
        <p:spPr>
          <a:xfrm>
            <a:off x="285750" y="3244850"/>
            <a:ext cx="1928813" cy="708025"/>
          </a:xfrm>
          <a:prstGeom prst="rect">
            <a:avLst/>
          </a:prstGeom>
          <a:solidFill>
            <a:schemeClr val="accent5">
              <a:lumMod val="75000"/>
            </a:schemeClr>
          </a:solidFill>
        </p:spPr>
        <p:txBody>
          <a:bodyPr>
            <a:spAutoFit/>
          </a:bodyPr>
          <a:lstStyle/>
          <a:p>
            <a:pPr fontAlgn="auto">
              <a:spcBef>
                <a:spcPts val="0"/>
              </a:spcBef>
              <a:spcAft>
                <a:spcPts val="0"/>
              </a:spcAft>
              <a:defRPr/>
            </a:pPr>
            <a:r>
              <a:rPr lang="es-ES" sz="4000" dirty="0">
                <a:solidFill>
                  <a:schemeClr val="accent2">
                    <a:lumMod val="60000"/>
                    <a:lumOff val="40000"/>
                  </a:schemeClr>
                </a:solidFill>
                <a:latin typeface="+mn-lt"/>
                <a:cs typeface="+mn-cs"/>
              </a:rPr>
              <a:t>MÚSICA</a:t>
            </a:r>
          </a:p>
        </p:txBody>
      </p:sp>
      <p:sp>
        <p:nvSpPr>
          <p:cNvPr id="7" name="6 Rectángulo"/>
          <p:cNvSpPr/>
          <p:nvPr/>
        </p:nvSpPr>
        <p:spPr>
          <a:xfrm>
            <a:off x="5072063" y="5429250"/>
            <a:ext cx="1214437" cy="708025"/>
          </a:xfrm>
          <a:prstGeom prst="rect">
            <a:avLst/>
          </a:prstGeom>
        </p:spPr>
        <p:style>
          <a:lnRef idx="1">
            <a:schemeClr val="accent2"/>
          </a:lnRef>
          <a:fillRef idx="3">
            <a:schemeClr val="accent2"/>
          </a:fillRef>
          <a:effectRef idx="2">
            <a:schemeClr val="accent2"/>
          </a:effectRef>
          <a:fontRef idx="minor">
            <a:schemeClr val="lt1"/>
          </a:fontRef>
        </p:style>
        <p:txBody>
          <a:bodyPr>
            <a:spAutoFit/>
          </a:bodyPr>
          <a:lstStyle/>
          <a:p>
            <a:pPr fontAlgn="auto">
              <a:spcBef>
                <a:spcPts val="0"/>
              </a:spcBef>
              <a:spcAft>
                <a:spcPts val="0"/>
              </a:spcAft>
              <a:defRPr/>
            </a:pPr>
            <a:r>
              <a:rPr lang="es-ES" sz="4000" dirty="0">
                <a:solidFill>
                  <a:srgbClr val="FFFF00"/>
                </a:solidFill>
              </a:rPr>
              <a:t>ERES</a:t>
            </a:r>
          </a:p>
        </p:txBody>
      </p:sp>
    </p:spTree>
  </p:cSld>
  <p:clrMapOvr>
    <a:masterClrMapping/>
  </p:clrMapOvr>
  <p:transition spd="slow" advTm="8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3 Rectángulo"/>
          <p:cNvSpPr>
            <a:spLocks noChangeArrowheads="1"/>
          </p:cNvSpPr>
          <p:nvPr/>
        </p:nvSpPr>
        <p:spPr bwMode="auto">
          <a:xfrm>
            <a:off x="0" y="0"/>
            <a:ext cx="9144000" cy="2370138"/>
          </a:xfrm>
          <a:prstGeom prst="rect">
            <a:avLst/>
          </a:prstGeom>
          <a:noFill/>
          <a:ln w="9525">
            <a:noFill/>
            <a:miter lim="800000"/>
            <a:headEnd/>
            <a:tailEnd/>
          </a:ln>
        </p:spPr>
        <p:txBody>
          <a:bodyPr>
            <a:spAutoFit/>
          </a:bodyPr>
          <a:lstStyle/>
          <a:p>
            <a:r>
              <a:rPr lang="es-ES" sz="2800" b="1" u="sng">
                <a:solidFill>
                  <a:srgbClr val="FFFF00"/>
                </a:solidFill>
                <a:latin typeface="Calibri" pitchFamily="34" charset="0"/>
              </a:rPr>
              <a:t>El Palacio Nacional de Queluz</a:t>
            </a:r>
            <a:r>
              <a:rPr lang="es-ES" sz="2400" b="1">
                <a:latin typeface="Calibri" pitchFamily="34" charset="0"/>
              </a:rPr>
              <a:t>, </a:t>
            </a:r>
            <a:r>
              <a:rPr lang="es-ES" sz="2400">
                <a:latin typeface="Calibri" pitchFamily="34" charset="0"/>
              </a:rPr>
              <a:t>también</a:t>
            </a:r>
            <a:r>
              <a:rPr lang="es-ES" sz="2400" b="1" u="sng">
                <a:latin typeface="Calibri" pitchFamily="34" charset="0"/>
              </a:rPr>
              <a:t> </a:t>
            </a:r>
            <a:r>
              <a:rPr lang="es-ES" sz="2400">
                <a:latin typeface="Calibri" pitchFamily="34" charset="0"/>
              </a:rPr>
              <a:t>llamado el Versalles portugués, fue la residencia oficial de la familia real portuguesa hasta el exilio de la misma a Brasil en 1807. Máximo exponente del barroco portugués, fue el último gran palacio barroco que se construyó en Europa. La Unesco lo declaró Patrimonio de la Humanidad en 1995 dentro del Paisaje Cultural de Sintra.</a:t>
            </a:r>
          </a:p>
        </p:txBody>
      </p:sp>
    </p:spTree>
  </p:cSld>
  <p:clrMapOvr>
    <a:masterClrMapping/>
  </p:clrMapOvr>
  <p:transition spd="slow" advTm="29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ile:Queluz40T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p:cNvPicPr>
            <a:picLocks noChangeAspect="1" noChangeArrowheads="1"/>
          </p:cNvPicPr>
          <p:nvPr/>
        </p:nvPicPr>
        <p:blipFill>
          <a:blip r:embed="rId2"/>
          <a:srcRect/>
          <a:stretch>
            <a:fillRect/>
          </a:stretch>
        </p:blipFill>
        <p:spPr bwMode="auto">
          <a:xfrm>
            <a:off x="52388" y="195263"/>
            <a:ext cx="9039225" cy="6467475"/>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msf.pt/uploads/noticias/palacio_queluz.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pload.wikimedia.org/wikipedia/commons/4/42/Queluz_Palace_fountain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baixaki.com.br/usuarios/imagens/wpapers/1336143-153498-1280.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farm9.staticflickr.com/8038/7931044528_67d9b90b2c_c.jpg"/>
          <p:cNvPicPr>
            <a:picLocks noChangeAspect="1" noChangeArrowheads="1"/>
          </p:cNvPicPr>
          <p:nvPr/>
        </p:nvPicPr>
        <p:blipFill>
          <a:blip r:embed="rId2"/>
          <a:srcRect/>
          <a:stretch>
            <a:fillRect/>
          </a:stretch>
        </p:blipFill>
        <p:spPr bwMode="auto">
          <a:xfrm>
            <a:off x="0" y="428625"/>
            <a:ext cx="9144000" cy="600075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baixaki.com.br/usuarios/imagens/wpapers/1336143-153499-1280.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a:srcRect/>
          <a:stretch>
            <a:fillRect/>
          </a:stretch>
        </p:blipFill>
        <p:spPr bwMode="auto">
          <a:xfrm>
            <a:off x="61913" y="180975"/>
            <a:ext cx="9020175" cy="649605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tatic.panoramio.com/photos/large/4904137.jpg"/>
          <p:cNvPicPr>
            <a:picLocks noChangeAspect="1" noChangeArrowheads="1"/>
          </p:cNvPicPr>
          <p:nvPr/>
        </p:nvPicPr>
        <p:blipFill>
          <a:blip r:embed="rId2"/>
          <a:srcRect/>
          <a:stretch>
            <a:fillRect/>
          </a:stretch>
        </p:blipFill>
        <p:spPr bwMode="auto">
          <a:xfrm>
            <a:off x="0" y="571500"/>
            <a:ext cx="9144000" cy="5678488"/>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europe-autos.com/wp-content/uploads/2008/11/palaciobussaco03.jpg"/>
          <p:cNvPicPr>
            <a:picLocks noChangeAspect="1" noChangeArrowheads="1"/>
          </p:cNvPicPr>
          <p:nvPr/>
        </p:nvPicPr>
        <p:blipFill>
          <a:blip r:embed="rId2"/>
          <a:srcRect/>
          <a:stretch>
            <a:fillRect/>
          </a:stretch>
        </p:blipFill>
        <p:spPr bwMode="auto">
          <a:xfrm>
            <a:off x="2071688" y="0"/>
            <a:ext cx="5070475"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guiastecnicos.turismodeportugal.pt/img/museus/32_palacio_nacional_de_queluz/l/palacio_queluz1.jpg"/>
          <p:cNvPicPr>
            <a:picLocks noChangeAspect="1" noChangeArrowheads="1"/>
          </p:cNvPicPr>
          <p:nvPr/>
        </p:nvPicPr>
        <p:blipFill>
          <a:blip r:embed="rId2"/>
          <a:srcRect/>
          <a:stretch>
            <a:fillRect/>
          </a:stretch>
        </p:blipFill>
        <p:spPr bwMode="auto">
          <a:xfrm>
            <a:off x="0" y="500063"/>
            <a:ext cx="9144000" cy="5786437"/>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alácio de Queluz - canal de azulejos"/>
          <p:cNvPicPr>
            <a:picLocks noChangeAspect="1" noChangeArrowheads="1"/>
          </p:cNvPicPr>
          <p:nvPr/>
        </p:nvPicPr>
        <p:blipFill>
          <a:blip r:embed="rId2"/>
          <a:srcRect/>
          <a:stretch>
            <a:fillRect/>
          </a:stretch>
        </p:blipFill>
        <p:spPr bwMode="auto">
          <a:xfrm>
            <a:off x="0" y="285750"/>
            <a:ext cx="9144000" cy="6215063"/>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Palácio de Queluz - jardim de Malta 1"/>
          <p:cNvPicPr>
            <a:picLocks noChangeAspect="1" noChangeArrowheads="1"/>
          </p:cNvPicPr>
          <p:nvPr/>
        </p:nvPicPr>
        <p:blipFill>
          <a:blip r:embed="rId2"/>
          <a:srcRect/>
          <a:stretch>
            <a:fillRect/>
          </a:stretch>
        </p:blipFill>
        <p:spPr bwMode="auto">
          <a:xfrm>
            <a:off x="0" y="214313"/>
            <a:ext cx="9193213" cy="6357937"/>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alácio de Queluz - jardim"/>
          <p:cNvPicPr>
            <a:picLocks noChangeAspect="1" noChangeArrowheads="1"/>
          </p:cNvPicPr>
          <p:nvPr/>
        </p:nvPicPr>
        <p:blipFill>
          <a:blip r:embed="rId2"/>
          <a:srcRect/>
          <a:stretch>
            <a:fillRect/>
          </a:stretch>
        </p:blipFill>
        <p:spPr bwMode="auto">
          <a:xfrm>
            <a:off x="0" y="285750"/>
            <a:ext cx="9132888" cy="62865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3.bp.blogspot.com/_UOtTTrh2tpE/TGbOW-xP-cI/AAAAAAAAFYI/fiuj4mkpkRI/s1600/362.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4.bp.blogspot.com/_btRG2qtKlG0/S_MittSkKHI/AAAAAAAABX4/IPE8eVF9fhU/s1600/Portugal%2B4%2B236.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annefieldvineyards.files.wordpress.com/2012/04/palacio-de-queluz-garden-entrance.jpg"/>
          <p:cNvPicPr>
            <a:picLocks noChangeAspect="1" noChangeArrowheads="1"/>
          </p:cNvPicPr>
          <p:nvPr/>
        </p:nvPicPr>
        <p:blipFill>
          <a:blip r:embed="rId2"/>
          <a:srcRect/>
          <a:stretch>
            <a:fillRect/>
          </a:stretch>
        </p:blipFill>
        <p:spPr bwMode="auto">
          <a:xfrm>
            <a:off x="0" y="0"/>
            <a:ext cx="9183688"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i1.trekearth.com/photos/23931/palacio_interior_i.jpg"/>
          <p:cNvPicPr>
            <a:picLocks noChangeAspect="1" noChangeArrowheads="1"/>
          </p:cNvPicPr>
          <p:nvPr/>
        </p:nvPicPr>
        <p:blipFill>
          <a:blip r:embed="rId2"/>
          <a:srcRect/>
          <a:stretch>
            <a:fillRect/>
          </a:stretch>
        </p:blipFill>
        <p:spPr bwMode="auto">
          <a:xfrm>
            <a:off x="214313" y="0"/>
            <a:ext cx="8786812" cy="6862763"/>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tatic.panoramio.com/photos/large/63496587.jpg"/>
          <p:cNvPicPr>
            <a:picLocks noChangeAspect="1" noChangeArrowheads="1"/>
          </p:cNvPicPr>
          <p:nvPr/>
        </p:nvPicPr>
        <p:blipFill>
          <a:blip r:embed="rId2"/>
          <a:srcRect/>
          <a:stretch>
            <a:fillRect/>
          </a:stretch>
        </p:blipFill>
        <p:spPr bwMode="auto">
          <a:xfrm>
            <a:off x="0" y="357188"/>
            <a:ext cx="9144000" cy="6143625"/>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fotomusica.net/portugal2/xxsalondeltronoqueluzportugal.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viajeuniversal.com/portugal/queluz/queluz/64salaazafata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viajeuniversal.com/portugal/queluz/queluz/53salaparticulare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viajeuniversal.com/portugal/queluz/queluz/27salahumo.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sndAc>
      <p:stSnd>
        <p:snd r:embed="rId2" name="Ismael Serrano - Eres.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p:cNvPicPr>
            <a:picLocks noChangeAspect="1" noChangeArrowheads="1"/>
          </p:cNvPicPr>
          <p:nvPr/>
        </p:nvPicPr>
        <p:blipFill>
          <a:blip r:embed="rId2"/>
          <a:srcRect/>
          <a:stretch>
            <a:fillRect/>
          </a:stretch>
        </p:blipFill>
        <p:spPr bwMode="auto">
          <a:xfrm>
            <a:off x="85725" y="171450"/>
            <a:ext cx="8972550" cy="65151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tatic.panoramio.com/photos/large/5783215.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worldbestplaces.com/pic/portugal/lisbon/palacio-nacional-de-queluz-4.jpg"/>
          <p:cNvPicPr>
            <a:picLocks noChangeAspect="1" noChangeArrowheads="1"/>
          </p:cNvPicPr>
          <p:nvPr/>
        </p:nvPicPr>
        <p:blipFill>
          <a:blip r:embed="rId2"/>
          <a:srcRect/>
          <a:stretch>
            <a:fillRect/>
          </a:stretch>
        </p:blipFill>
        <p:spPr bwMode="auto">
          <a:xfrm>
            <a:off x="0" y="785813"/>
            <a:ext cx="9185275" cy="5167312"/>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tatic.panoramio.com/photos/large/63496575.jpg"/>
          <p:cNvPicPr>
            <a:picLocks noChangeAspect="1" noChangeArrowheads="1"/>
          </p:cNvPicPr>
          <p:nvPr/>
        </p:nvPicPr>
        <p:blipFill>
          <a:blip r:embed="rId2"/>
          <a:srcRect/>
          <a:stretch>
            <a:fillRect/>
          </a:stretch>
        </p:blipFill>
        <p:spPr bwMode="auto">
          <a:xfrm>
            <a:off x="0" y="0"/>
            <a:ext cx="91821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upload.wikimedia.org/wikipedia/commons/c/cc/Pal%C3%A1cio_Queluz_interior_2.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D:\Fotos PAPA\DSC0809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3"/>
          <p:cNvPicPr>
            <a:picLocks noChangeAspect="1" noChangeArrowheads="1"/>
          </p:cNvPicPr>
          <p:nvPr/>
        </p:nvPicPr>
        <p:blipFill>
          <a:blip r:embed="rId2"/>
          <a:srcRect/>
          <a:stretch>
            <a:fillRect/>
          </a:stretch>
        </p:blipFill>
        <p:spPr bwMode="auto">
          <a:xfrm>
            <a:off x="57150" y="185738"/>
            <a:ext cx="9029700" cy="6486525"/>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esphoto980x880.mnstatic.com/palacio-de-queluz_127576.jpg"/>
          <p:cNvPicPr>
            <a:picLocks noChangeAspect="1" noChangeArrowheads="1"/>
          </p:cNvPicPr>
          <p:nvPr/>
        </p:nvPicPr>
        <p:blipFill>
          <a:blip r:embed="rId2"/>
          <a:srcRect/>
          <a:stretch>
            <a:fillRect/>
          </a:stretch>
        </p:blipFill>
        <p:spPr bwMode="auto">
          <a:xfrm>
            <a:off x="2000250" y="0"/>
            <a:ext cx="5146675"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perlbal.hi-pi.com/blog-images/610200/gd/1273531941/Palacio-de-Queluz-Sala-dos-Embaixadore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megaconstrucciones.net/images/edificios-civiles/foto/queluz-palacio-17.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media-cdn.tripadvisor.com/media/photo-s/04/b9/a6/8d/queluz-palace.jpg"/>
          <p:cNvPicPr>
            <a:picLocks noChangeAspect="1" noChangeArrowheads="1"/>
          </p:cNvPicPr>
          <p:nvPr/>
        </p:nvPicPr>
        <p:blipFill>
          <a:blip r:embed="rId2"/>
          <a:srcRect/>
          <a:stretch>
            <a:fillRect/>
          </a:stretch>
        </p:blipFill>
        <p:spPr bwMode="auto">
          <a:xfrm>
            <a:off x="0" y="428625"/>
            <a:ext cx="9150350" cy="6072188"/>
          </a:xfrm>
          <a:prstGeom prst="rect">
            <a:avLst/>
          </a:prstGeom>
          <a:noFill/>
          <a:ln w="9525">
            <a:noFill/>
            <a:miter lim="800000"/>
            <a:headEnd/>
            <a:tailEnd/>
          </a:ln>
        </p:spPr>
      </p:pic>
    </p:spTree>
  </p:cSld>
  <p:clrMapOvr>
    <a:masterClrMapping/>
  </p:clrMapOvr>
  <p:transition spd="slow" advTm="6000">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annefieldvineyards.files.wordpress.com/2012/04/palacio-de-queluz-throne-room1.jpg"/>
          <p:cNvPicPr>
            <a:picLocks noChangeAspect="1" noChangeArrowheads="1"/>
          </p:cNvPicPr>
          <p:nvPr/>
        </p:nvPicPr>
        <p:blipFill>
          <a:blip r:embed="rId2"/>
          <a:srcRect/>
          <a:stretch>
            <a:fillRect/>
          </a:stretch>
        </p:blipFill>
        <p:spPr bwMode="auto">
          <a:xfrm>
            <a:off x="0" y="0"/>
            <a:ext cx="9183688" cy="6858000"/>
          </a:xfrm>
          <a:prstGeom prst="rect">
            <a:avLst/>
          </a:prstGeom>
          <a:noFill/>
          <a:ln w="9525">
            <a:noFill/>
            <a:miter lim="800000"/>
            <a:headEnd/>
            <a:tailEnd/>
          </a:ln>
        </p:spPr>
      </p:pic>
      <p:sp>
        <p:nvSpPr>
          <p:cNvPr id="39939" name="2 Título"/>
          <p:cNvSpPr>
            <a:spLocks noGrp="1"/>
          </p:cNvSpPr>
          <p:nvPr>
            <p:ph type="title"/>
          </p:nvPr>
        </p:nvSpPr>
        <p:spPr/>
        <p:txBody>
          <a:bodyPr/>
          <a:lstStyle/>
          <a:p>
            <a:pPr algn="r" eaLnBrk="1" hangingPunct="1"/>
            <a:r>
              <a:rPr lang="es-ES" sz="6600" smtClean="0">
                <a:solidFill>
                  <a:srgbClr val="FF0000"/>
                </a:solidFill>
              </a:rPr>
              <a:t>FIN</a:t>
            </a:r>
          </a:p>
        </p:txBody>
      </p:sp>
    </p:spTree>
  </p:cSld>
  <p:clrMapOvr>
    <a:masterClrMapping/>
  </p:clrMapOvr>
  <p:transition spd="slow" advTm="6000">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alacio_de_Queluz">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Palacio_de_Queluz</Template>
  <TotalTime>2</TotalTime>
  <Words>132</Words>
  <Application>Microsoft Office PowerPoint</Application>
  <PresentationFormat>Presentación en pantalla (4:3)</PresentationFormat>
  <Paragraphs>33</Paragraphs>
  <Slides>39</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39</vt:i4>
      </vt:variant>
    </vt:vector>
  </HeadingPairs>
  <TitlesOfParts>
    <vt:vector size="43" baseType="lpstr">
      <vt:lpstr>Arial</vt:lpstr>
      <vt:lpstr>Calibri</vt:lpstr>
      <vt:lpstr>Palacio_de_Queluz</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FIN</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2014-02-19T13:31:47Z</dcterms:created>
  <dcterms:modified xsi:type="dcterms:W3CDTF">2014-02-19T13:33:54Z</dcterms:modified>
</cp:coreProperties>
</file>