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316" r:id="rId2"/>
    <p:sldId id="317" r:id="rId3"/>
    <p:sldId id="318" r:id="rId4"/>
    <p:sldId id="319" r:id="rId5"/>
    <p:sldId id="320" r:id="rId6"/>
    <p:sldId id="321" r:id="rId7"/>
    <p:sldId id="322" r:id="rId8"/>
    <p:sldId id="323" r:id="rId9"/>
    <p:sldId id="324" r:id="rId10"/>
    <p:sldId id="325" r:id="rId11"/>
    <p:sldId id="326" r:id="rId12"/>
    <p:sldId id="327" r:id="rId13"/>
    <p:sldId id="328" r:id="rId14"/>
    <p:sldId id="329" r:id="rId15"/>
    <p:sldId id="330" r:id="rId16"/>
    <p:sldId id="331" r:id="rId17"/>
    <p:sldId id="332" r:id="rId18"/>
    <p:sldId id="333" r:id="rId19"/>
    <p:sldId id="334" r:id="rId20"/>
    <p:sldId id="335" r:id="rId21"/>
    <p:sldId id="336" r:id="rId22"/>
    <p:sldId id="337" r:id="rId23"/>
    <p:sldId id="338" r:id="rId24"/>
    <p:sldId id="339" r:id="rId25"/>
    <p:sldId id="340" r:id="rId26"/>
    <p:sldId id="341" r:id="rId27"/>
    <p:sldId id="342" r:id="rId28"/>
    <p:sldId id="315" r:id="rId29"/>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bTe1PWDuiBsyigf3sAJcOA" hashData="jj/J3AejWvjylZ0byc5HJgumxb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99"/>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45" d="100"/>
          <a:sy n="45" d="100"/>
        </p:scale>
        <p:origin x="-900"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3399"/>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audio" Target="file:///C:\Documents%20and%20Settings\Marcela\Mis%20documentos\Mi%20m&#250;sica\Cathar%20-%20Era.wav" TargetMode="Externa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s-ES_tradnl" sz="6600" b="1">
                <a:solidFill>
                  <a:srgbClr val="CC6600"/>
                </a:solidFill>
                <a:effectLst>
                  <a:outerShdw blurRad="38100" dist="38100" dir="2700000" algn="tl">
                    <a:srgbClr val="000000"/>
                  </a:outerShdw>
                </a:effectLst>
                <a:latin typeface="Stencil" pitchFamily="82" charset="0"/>
              </a:rPr>
              <a:t>LONDON - EYE</a:t>
            </a:r>
          </a:p>
        </p:txBody>
      </p:sp>
      <p:sp>
        <p:nvSpPr>
          <p:cNvPr id="2051" name="Rectangle 3"/>
          <p:cNvSpPr>
            <a:spLocks noGrp="1" noChangeArrowheads="1"/>
          </p:cNvSpPr>
          <p:nvPr>
            <p:ph type="subTitle" idx="1"/>
          </p:nvPr>
        </p:nvSpPr>
        <p:spPr/>
        <p:txBody>
          <a:bodyPr/>
          <a:lstStyle/>
          <a:p>
            <a:r>
              <a:rPr lang="es-ES_tradnl">
                <a:solidFill>
                  <a:srgbClr val="CC6600"/>
                </a:solidFill>
                <a:effectLst>
                  <a:outerShdw blurRad="38100" dist="38100" dir="2700000" algn="tl">
                    <a:srgbClr val="000000"/>
                  </a:outerShdw>
                </a:effectLst>
                <a:latin typeface="Stencil" pitchFamily="82" charset="0"/>
              </a:rPr>
              <a:t>- El  Ojo  de  Londres -</a:t>
            </a:r>
          </a:p>
        </p:txBody>
      </p:sp>
    </p:spTree>
  </p:cSld>
  <p:clrMapOvr>
    <a:masterClrMapping/>
  </p:clrMapOvr>
  <p:transition>
    <p:sndAc>
      <p:stSnd>
        <p:snd r:embed="rId2" name="Let It Be_(56-24stereo)_4'01.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endParaRPr lang="es-ES"/>
          </a:p>
        </p:txBody>
      </p:sp>
      <p:sp>
        <p:nvSpPr>
          <p:cNvPr id="19459" name="Rectangle 3"/>
          <p:cNvSpPr>
            <a:spLocks noGrp="1" noChangeArrowheads="1"/>
          </p:cNvSpPr>
          <p:nvPr>
            <p:ph type="body" idx="1"/>
          </p:nvPr>
        </p:nvSpPr>
        <p:spPr/>
        <p:txBody>
          <a:bodyPr/>
          <a:lstStyle/>
          <a:p>
            <a:endParaRPr lang="es-ES"/>
          </a:p>
        </p:txBody>
      </p:sp>
      <p:pic>
        <p:nvPicPr>
          <p:cNvPr id="19460" name="Picture 4" descr="480px-london_eye_27"/>
          <p:cNvPicPr>
            <a:picLocks noChangeAspect="1" noChangeArrowheads="1"/>
          </p:cNvPicPr>
          <p:nvPr/>
        </p:nvPicPr>
        <p:blipFill>
          <a:blip r:embed="rId3"/>
          <a:srcRect/>
          <a:stretch>
            <a:fillRect/>
          </a:stretch>
        </p:blipFill>
        <p:spPr bwMode="auto">
          <a:xfrm>
            <a:off x="250825" y="333375"/>
            <a:ext cx="8642350" cy="6264275"/>
          </a:xfrm>
          <a:prstGeom prst="rect">
            <a:avLst/>
          </a:prstGeom>
          <a:noFill/>
        </p:spPr>
      </p:pic>
      <p:pic>
        <p:nvPicPr>
          <p:cNvPr id="19461" name="Cathar - Era.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46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40" showWhenStopped="0">
                <p:cTn id="7" repeatCount="indefinite" fill="hold" display="0">
                  <p:stCondLst>
                    <p:cond delay="indefinite"/>
                  </p:stCondLst>
                  <p:endCondLst>
                    <p:cond evt="onPrev" delay="0">
                      <p:tgtEl>
                        <p:sldTgt/>
                      </p:tgtEl>
                    </p:cond>
                    <p:cond evt="onStopAudio" delay="0">
                      <p:tgtEl>
                        <p:sldTgt/>
                      </p:tgtEl>
                    </p:cond>
                    <p:cond evt="onNext" delay="0">
                      <p:tgtEl>
                        <p:sldTgt/>
                      </p:tgtEl>
                    </p:cond>
                  </p:endCondLst>
                </p:cTn>
                <p:tgtEl>
                  <p:spTgt spid="19461"/>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3"/>
          <p:cNvSpPr>
            <a:spLocks noGrp="1" noChangeArrowheads="1"/>
          </p:cNvSpPr>
          <p:nvPr>
            <p:ph type="body" idx="1"/>
          </p:nvPr>
        </p:nvSpPr>
        <p:spPr>
          <a:xfrm>
            <a:off x="457200" y="0"/>
            <a:ext cx="8229600" cy="6524625"/>
          </a:xfrm>
        </p:spPr>
        <p:txBody>
          <a:bodyPr/>
          <a:lstStyle/>
          <a:p>
            <a:pPr>
              <a:buFontTx/>
              <a:buNone/>
            </a:pPr>
            <a:r>
              <a:rPr lang="es-ES_tradnl" sz="2800"/>
              <a:t>  </a:t>
            </a:r>
          </a:p>
          <a:p>
            <a:pPr>
              <a:buFontTx/>
              <a:buNone/>
            </a:pPr>
            <a:r>
              <a:rPr lang="es-ES_tradnl" sz="2800"/>
              <a:t>   </a:t>
            </a:r>
            <a:r>
              <a:rPr lang="es-ES_tradnl" sz="2400">
                <a:solidFill>
                  <a:srgbClr val="CC6600"/>
                </a:solidFill>
                <a:effectLst>
                  <a:outerShdw blurRad="38100" dist="38100" dir="2700000" algn="tl">
                    <a:srgbClr val="000000"/>
                  </a:outerShdw>
                </a:effectLst>
                <a:latin typeface="Trebuchet MS" pitchFamily="34" charset="0"/>
              </a:rPr>
              <a:t>El London Eye es una noria construida en el año 2000 </a:t>
            </a:r>
            <a:r>
              <a:rPr lang="es-ES_tradnl" sz="2400">
                <a:solidFill>
                  <a:srgbClr val="CC6600"/>
                </a:solidFill>
                <a:effectLst>
                  <a:outerShdw blurRad="38100" dist="38100" dir="2700000" algn="tl">
                    <a:srgbClr val="000000"/>
                  </a:outerShdw>
                </a:effectLst>
              </a:rPr>
              <a:t>por la compañía British Airways,</a:t>
            </a:r>
            <a:r>
              <a:rPr lang="es-ES_tradnl" sz="2400">
                <a:solidFill>
                  <a:srgbClr val="CC6600"/>
                </a:solidFill>
                <a:effectLst>
                  <a:outerShdw blurRad="38100" dist="38100" dir="2700000" algn="tl">
                    <a:srgbClr val="000000"/>
                  </a:outerShdw>
                </a:effectLst>
                <a:latin typeface="Trebuchet MS" pitchFamily="34" charset="0"/>
              </a:rPr>
              <a:t> para celebrar el milenio, que ocupa con orgullo un lugar en el centro de Londres junto al río Támesis, en la orilla opuesta al Big Ben.</a:t>
            </a:r>
          </a:p>
          <a:p>
            <a:pPr>
              <a:buFontTx/>
              <a:buNone/>
            </a:pPr>
            <a:endParaRPr lang="es-ES_tradnl" sz="2400">
              <a:solidFill>
                <a:srgbClr val="CC6600"/>
              </a:solidFill>
              <a:effectLst>
                <a:outerShdw blurRad="38100" dist="38100" dir="2700000" algn="tl">
                  <a:srgbClr val="000000"/>
                </a:outerShdw>
              </a:effectLst>
              <a:latin typeface="Trebuchet MS" pitchFamily="34" charset="0"/>
            </a:endParaRPr>
          </a:p>
          <a:p>
            <a:pPr>
              <a:buFontTx/>
              <a:buNone/>
            </a:pPr>
            <a:r>
              <a:rPr lang="es-ES_tradnl" sz="2400">
                <a:solidFill>
                  <a:srgbClr val="CC6600"/>
                </a:solidFill>
                <a:effectLst>
                  <a:outerShdw blurRad="38100" dist="38100" dir="2700000" algn="tl">
                    <a:srgbClr val="000000"/>
                  </a:outerShdw>
                </a:effectLst>
                <a:latin typeface="Trebuchet MS" pitchFamily="34" charset="0"/>
              </a:rPr>
              <a:t>    Está a 135 mts de altura y cuenta con 32 cápsulas de cristal de alta tecnología, cada una con espacio para 32 personas, y que gira de forma vertical.</a:t>
            </a:r>
          </a:p>
          <a:p>
            <a:pPr>
              <a:buFontTx/>
              <a:buNone/>
            </a:pPr>
            <a:r>
              <a:rPr lang="es-ES_tradnl" sz="2400">
                <a:solidFill>
                  <a:srgbClr val="CC6600"/>
                </a:solidFill>
                <a:effectLst>
                  <a:outerShdw blurRad="38100" dist="38100" dir="2700000" algn="tl">
                    <a:srgbClr val="000000"/>
                  </a:outerShdw>
                </a:effectLst>
                <a:latin typeface="Trebuchet MS" pitchFamily="34" charset="0"/>
              </a:rPr>
              <a:t>   Cada cápsula cuenta con aire acondicionado y fue diseñada para girar de una manera en la cual todas las personas puedan apreciar una vista espectacular de Londres. El vuelo (viaje) paulatino es de 30 minutos de duración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endParaRPr lang="es-ES"/>
          </a:p>
        </p:txBody>
      </p:sp>
      <p:sp>
        <p:nvSpPr>
          <p:cNvPr id="9219" name="Rectangle 3"/>
          <p:cNvSpPr>
            <a:spLocks noGrp="1" noChangeArrowheads="1"/>
          </p:cNvSpPr>
          <p:nvPr>
            <p:ph type="body" idx="1"/>
          </p:nvPr>
        </p:nvSpPr>
        <p:spPr/>
        <p:txBody>
          <a:bodyPr/>
          <a:lstStyle/>
          <a:p>
            <a:endParaRPr lang="es-ES"/>
          </a:p>
        </p:txBody>
      </p:sp>
      <p:pic>
        <p:nvPicPr>
          <p:cNvPr id="9220" name="Picture 4" descr="noria-londres"/>
          <p:cNvPicPr>
            <a:picLocks noChangeAspect="1" noChangeArrowheads="1"/>
          </p:cNvPicPr>
          <p:nvPr/>
        </p:nvPicPr>
        <p:blipFill>
          <a:blip r:embed="rId2"/>
          <a:srcRect/>
          <a:stretch>
            <a:fillRect/>
          </a:stretch>
        </p:blipFill>
        <p:spPr bwMode="auto">
          <a:xfrm>
            <a:off x="250825" y="333375"/>
            <a:ext cx="8642350" cy="6264275"/>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endParaRPr lang="es-ES"/>
          </a:p>
        </p:txBody>
      </p:sp>
      <p:sp>
        <p:nvSpPr>
          <p:cNvPr id="25603" name="Rectangle 3"/>
          <p:cNvSpPr>
            <a:spLocks noGrp="1" noChangeArrowheads="1"/>
          </p:cNvSpPr>
          <p:nvPr>
            <p:ph type="body" idx="1"/>
          </p:nvPr>
        </p:nvSpPr>
        <p:spPr>
          <a:xfrm>
            <a:off x="3635375" y="3860800"/>
            <a:ext cx="5051425" cy="2736850"/>
          </a:xfrm>
        </p:spPr>
        <p:txBody>
          <a:bodyPr/>
          <a:lstStyle/>
          <a:p>
            <a:endParaRPr lang="es-ES"/>
          </a:p>
        </p:txBody>
      </p:sp>
      <p:pic>
        <p:nvPicPr>
          <p:cNvPr id="25604" name="Picture 4" descr="london-eye-london"/>
          <p:cNvPicPr>
            <a:picLocks noChangeAspect="1" noChangeArrowheads="1"/>
          </p:cNvPicPr>
          <p:nvPr/>
        </p:nvPicPr>
        <p:blipFill>
          <a:blip r:embed="rId2"/>
          <a:srcRect/>
          <a:stretch>
            <a:fillRect/>
          </a:stretch>
        </p:blipFill>
        <p:spPr bwMode="auto">
          <a:xfrm>
            <a:off x="250825" y="476250"/>
            <a:ext cx="3209925" cy="6048375"/>
          </a:xfrm>
          <a:prstGeom prst="rect">
            <a:avLst/>
          </a:prstGeom>
          <a:noFill/>
        </p:spPr>
      </p:pic>
      <p:pic>
        <p:nvPicPr>
          <p:cNvPr id="25605" name="Picture 5" descr="the-gondola-in-london-eye"/>
          <p:cNvPicPr>
            <a:picLocks noChangeAspect="1" noChangeArrowheads="1"/>
          </p:cNvPicPr>
          <p:nvPr/>
        </p:nvPicPr>
        <p:blipFill>
          <a:blip r:embed="rId3"/>
          <a:srcRect/>
          <a:stretch>
            <a:fillRect/>
          </a:stretch>
        </p:blipFill>
        <p:spPr bwMode="auto">
          <a:xfrm>
            <a:off x="3635375" y="260350"/>
            <a:ext cx="5257800" cy="3429000"/>
          </a:xfrm>
          <a:prstGeom prst="rect">
            <a:avLst/>
          </a:prstGeom>
          <a:noFill/>
        </p:spPr>
      </p:pic>
      <p:pic>
        <p:nvPicPr>
          <p:cNvPr id="25606" name="Picture 6" descr="resized_capsula-primer-plano"/>
          <p:cNvPicPr>
            <a:picLocks noChangeAspect="1" noChangeArrowheads="1"/>
          </p:cNvPicPr>
          <p:nvPr/>
        </p:nvPicPr>
        <p:blipFill>
          <a:blip r:embed="rId4"/>
          <a:srcRect/>
          <a:stretch>
            <a:fillRect/>
          </a:stretch>
        </p:blipFill>
        <p:spPr bwMode="auto">
          <a:xfrm>
            <a:off x="3635375" y="4005263"/>
            <a:ext cx="5257800" cy="253365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endParaRPr lang="es-ES"/>
          </a:p>
        </p:txBody>
      </p:sp>
      <p:sp>
        <p:nvSpPr>
          <p:cNvPr id="12291" name="Rectangle 3"/>
          <p:cNvSpPr>
            <a:spLocks noGrp="1" noChangeArrowheads="1"/>
          </p:cNvSpPr>
          <p:nvPr>
            <p:ph type="body" idx="1"/>
          </p:nvPr>
        </p:nvSpPr>
        <p:spPr/>
        <p:txBody>
          <a:bodyPr/>
          <a:lstStyle/>
          <a:p>
            <a:endParaRPr lang="es-ES"/>
          </a:p>
        </p:txBody>
      </p:sp>
      <p:pic>
        <p:nvPicPr>
          <p:cNvPr id="12292" name="Picture 4" descr="cabinas-london-eye"/>
          <p:cNvPicPr>
            <a:picLocks noChangeAspect="1" noChangeArrowheads="1"/>
          </p:cNvPicPr>
          <p:nvPr/>
        </p:nvPicPr>
        <p:blipFill>
          <a:blip r:embed="rId2"/>
          <a:srcRect/>
          <a:stretch>
            <a:fillRect/>
          </a:stretch>
        </p:blipFill>
        <p:spPr bwMode="auto">
          <a:xfrm>
            <a:off x="395288" y="333375"/>
            <a:ext cx="8424862" cy="6264275"/>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endParaRPr lang="es-ES"/>
          </a:p>
        </p:txBody>
      </p:sp>
      <p:sp>
        <p:nvSpPr>
          <p:cNvPr id="7171" name="Rectangle 3"/>
          <p:cNvSpPr>
            <a:spLocks noGrp="1" noChangeArrowheads="1"/>
          </p:cNvSpPr>
          <p:nvPr>
            <p:ph type="body" idx="1"/>
          </p:nvPr>
        </p:nvSpPr>
        <p:spPr/>
        <p:txBody>
          <a:bodyPr/>
          <a:lstStyle/>
          <a:p>
            <a:endParaRPr lang="es-ES"/>
          </a:p>
        </p:txBody>
      </p:sp>
      <p:pic>
        <p:nvPicPr>
          <p:cNvPr id="7172" name="Picture 4" descr="577171109_246352b9aa"/>
          <p:cNvPicPr>
            <a:picLocks noChangeAspect="1" noChangeArrowheads="1"/>
          </p:cNvPicPr>
          <p:nvPr/>
        </p:nvPicPr>
        <p:blipFill>
          <a:blip r:embed="rId2"/>
          <a:srcRect/>
          <a:stretch>
            <a:fillRect/>
          </a:stretch>
        </p:blipFill>
        <p:spPr bwMode="auto">
          <a:xfrm>
            <a:off x="395288" y="260350"/>
            <a:ext cx="8424862" cy="619760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body" idx="1"/>
          </p:nvPr>
        </p:nvSpPr>
        <p:spPr>
          <a:xfrm>
            <a:off x="457200" y="549275"/>
            <a:ext cx="8229600" cy="5576888"/>
          </a:xfrm>
        </p:spPr>
        <p:txBody>
          <a:bodyPr/>
          <a:lstStyle/>
          <a:p>
            <a:pPr>
              <a:buFontTx/>
              <a:buNone/>
            </a:pPr>
            <a:r>
              <a:rPr lang="es-ES_tradnl"/>
              <a:t> </a:t>
            </a:r>
          </a:p>
          <a:p>
            <a:pPr>
              <a:buFontTx/>
              <a:buNone/>
            </a:pPr>
            <a:r>
              <a:rPr lang="es-ES_tradnl"/>
              <a:t>  </a:t>
            </a:r>
          </a:p>
          <a:p>
            <a:pPr>
              <a:buFontTx/>
              <a:buNone/>
            </a:pPr>
            <a:endParaRPr lang="es-ES_tradnl"/>
          </a:p>
          <a:p>
            <a:pPr>
              <a:buFontTx/>
              <a:buNone/>
            </a:pPr>
            <a:r>
              <a:rPr lang="es-ES_tradnl"/>
              <a:t>   </a:t>
            </a:r>
            <a:r>
              <a:rPr lang="es-ES_tradnl" sz="2800">
                <a:solidFill>
                  <a:srgbClr val="CC6600"/>
                </a:solidFill>
                <a:effectLst>
                  <a:outerShdw blurRad="38100" dist="38100" dir="2700000" algn="tl">
                    <a:srgbClr val="000000"/>
                  </a:outerShdw>
                </a:effectLst>
                <a:latin typeface="Trebuchet MS" pitchFamily="34" charset="0"/>
              </a:rPr>
              <a:t>En un día despejado, se puede ver a una distancia que alcanza hasta al Aeropuerto de Heathrow y el Castillo de Windsor.</a:t>
            </a:r>
          </a:p>
          <a:p>
            <a:pPr>
              <a:buFontTx/>
              <a:buNone/>
            </a:pPr>
            <a:r>
              <a:rPr lang="es-ES_tradnl" sz="2800">
                <a:solidFill>
                  <a:srgbClr val="CC6600"/>
                </a:solidFill>
                <a:effectLst>
                  <a:outerShdw blurRad="38100" dist="38100" dir="2700000" algn="tl">
                    <a:srgbClr val="000000"/>
                  </a:outerShdw>
                </a:effectLst>
                <a:latin typeface="Trebuchet MS" pitchFamily="34" charset="0"/>
              </a:rPr>
              <a:t>   </a:t>
            </a:r>
          </a:p>
          <a:p>
            <a:pPr>
              <a:buFontTx/>
              <a:buNone/>
            </a:pPr>
            <a:r>
              <a:rPr lang="es-ES_tradnl" sz="2800">
                <a:solidFill>
                  <a:srgbClr val="CC6600"/>
                </a:solidFill>
                <a:effectLst>
                  <a:outerShdw blurRad="38100" dist="38100" dir="2700000" algn="tl">
                    <a:srgbClr val="000000"/>
                  </a:outerShdw>
                </a:effectLst>
                <a:latin typeface="Trebuchet MS" pitchFamily="34" charset="0"/>
              </a:rPr>
              <a:t>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endParaRPr lang="es-ES"/>
          </a:p>
        </p:txBody>
      </p:sp>
      <p:sp>
        <p:nvSpPr>
          <p:cNvPr id="28675" name="Rectangle 3"/>
          <p:cNvSpPr>
            <a:spLocks noGrp="1" noChangeArrowheads="1"/>
          </p:cNvSpPr>
          <p:nvPr>
            <p:ph type="body" idx="1"/>
          </p:nvPr>
        </p:nvSpPr>
        <p:spPr/>
        <p:txBody>
          <a:bodyPr/>
          <a:lstStyle/>
          <a:p>
            <a:endParaRPr lang="es-ES"/>
          </a:p>
        </p:txBody>
      </p:sp>
      <p:pic>
        <p:nvPicPr>
          <p:cNvPr id="28676" name="Picture 4" descr="vista_desde_london_eye"/>
          <p:cNvPicPr>
            <a:picLocks noChangeAspect="1" noChangeArrowheads="1"/>
          </p:cNvPicPr>
          <p:nvPr/>
        </p:nvPicPr>
        <p:blipFill>
          <a:blip r:embed="rId2"/>
          <a:srcRect/>
          <a:stretch>
            <a:fillRect/>
          </a:stretch>
        </p:blipFill>
        <p:spPr bwMode="auto">
          <a:xfrm>
            <a:off x="95250" y="71438"/>
            <a:ext cx="8953500" cy="6715125"/>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endParaRPr lang="es-ES"/>
          </a:p>
        </p:txBody>
      </p:sp>
      <p:sp>
        <p:nvSpPr>
          <p:cNvPr id="26627" name="Rectangle 3"/>
          <p:cNvSpPr>
            <a:spLocks noGrp="1" noChangeArrowheads="1"/>
          </p:cNvSpPr>
          <p:nvPr>
            <p:ph type="body" idx="1"/>
          </p:nvPr>
        </p:nvSpPr>
        <p:spPr/>
        <p:txBody>
          <a:bodyPr/>
          <a:lstStyle/>
          <a:p>
            <a:endParaRPr lang="es-ES"/>
          </a:p>
        </p:txBody>
      </p:sp>
      <p:pic>
        <p:nvPicPr>
          <p:cNvPr id="26628" name="Picture 4" descr="View_from_the_London_Eye_10-2003_02"/>
          <p:cNvPicPr>
            <a:picLocks noChangeAspect="1" noChangeArrowheads="1"/>
          </p:cNvPicPr>
          <p:nvPr/>
        </p:nvPicPr>
        <p:blipFill>
          <a:blip r:embed="rId2"/>
          <a:srcRect/>
          <a:stretch>
            <a:fillRect/>
          </a:stretch>
        </p:blipFill>
        <p:spPr bwMode="auto">
          <a:xfrm>
            <a:off x="323850" y="333375"/>
            <a:ext cx="8496300" cy="619125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endParaRPr lang="es-ES"/>
          </a:p>
        </p:txBody>
      </p:sp>
      <p:sp>
        <p:nvSpPr>
          <p:cNvPr id="20483" name="Rectangle 3"/>
          <p:cNvSpPr>
            <a:spLocks noGrp="1" noChangeArrowheads="1"/>
          </p:cNvSpPr>
          <p:nvPr>
            <p:ph type="body" idx="1"/>
          </p:nvPr>
        </p:nvSpPr>
        <p:spPr/>
        <p:txBody>
          <a:bodyPr/>
          <a:lstStyle/>
          <a:p>
            <a:endParaRPr lang="es-ES"/>
          </a:p>
        </p:txBody>
      </p:sp>
      <p:pic>
        <p:nvPicPr>
          <p:cNvPr id="20484" name="Picture 4" descr="londres 08 225"/>
          <p:cNvPicPr>
            <a:picLocks noChangeAspect="1" noChangeArrowheads="1"/>
          </p:cNvPicPr>
          <p:nvPr/>
        </p:nvPicPr>
        <p:blipFill>
          <a:blip r:embed="rId2"/>
          <a:srcRect/>
          <a:stretch>
            <a:fillRect/>
          </a:stretch>
        </p:blipFill>
        <p:spPr bwMode="auto">
          <a:xfrm>
            <a:off x="508000" y="381000"/>
            <a:ext cx="8128000" cy="609600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endParaRPr lang="es-ES"/>
          </a:p>
        </p:txBody>
      </p:sp>
      <p:sp>
        <p:nvSpPr>
          <p:cNvPr id="10243" name="Rectangle 3"/>
          <p:cNvSpPr>
            <a:spLocks noGrp="1" noChangeArrowheads="1"/>
          </p:cNvSpPr>
          <p:nvPr>
            <p:ph type="body" idx="1"/>
          </p:nvPr>
        </p:nvSpPr>
        <p:spPr/>
        <p:txBody>
          <a:bodyPr/>
          <a:lstStyle/>
          <a:p>
            <a:endParaRPr lang="es-ES"/>
          </a:p>
        </p:txBody>
      </p:sp>
      <p:pic>
        <p:nvPicPr>
          <p:cNvPr id="10244" name="Picture 4" descr="1156246285_extras_ladillos_1_0"/>
          <p:cNvPicPr>
            <a:picLocks noChangeAspect="1" noChangeArrowheads="1"/>
          </p:cNvPicPr>
          <p:nvPr/>
        </p:nvPicPr>
        <p:blipFill>
          <a:blip r:embed="rId2"/>
          <a:srcRect/>
          <a:stretch>
            <a:fillRect/>
          </a:stretch>
        </p:blipFill>
        <p:spPr bwMode="auto">
          <a:xfrm>
            <a:off x="395288" y="404813"/>
            <a:ext cx="8424862" cy="6048375"/>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endParaRPr lang="es-ES"/>
          </a:p>
        </p:txBody>
      </p:sp>
      <p:sp>
        <p:nvSpPr>
          <p:cNvPr id="21507" name="Rectangle 3"/>
          <p:cNvSpPr>
            <a:spLocks noGrp="1" noChangeArrowheads="1"/>
          </p:cNvSpPr>
          <p:nvPr>
            <p:ph type="body" idx="1"/>
          </p:nvPr>
        </p:nvSpPr>
        <p:spPr/>
        <p:txBody>
          <a:bodyPr/>
          <a:lstStyle/>
          <a:p>
            <a:endParaRPr lang="es-ES"/>
          </a:p>
        </p:txBody>
      </p:sp>
      <p:pic>
        <p:nvPicPr>
          <p:cNvPr id="21508" name="Picture 4" descr="1162375936_65195ddf8a"/>
          <p:cNvPicPr>
            <a:picLocks noChangeAspect="1" noChangeArrowheads="1"/>
          </p:cNvPicPr>
          <p:nvPr/>
        </p:nvPicPr>
        <p:blipFill>
          <a:blip r:embed="rId2"/>
          <a:srcRect/>
          <a:stretch>
            <a:fillRect/>
          </a:stretch>
        </p:blipFill>
        <p:spPr bwMode="auto">
          <a:xfrm>
            <a:off x="323850" y="333375"/>
            <a:ext cx="8569325" cy="6191250"/>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endParaRPr lang="es-ES"/>
          </a:p>
        </p:txBody>
      </p:sp>
      <p:sp>
        <p:nvSpPr>
          <p:cNvPr id="23555" name="Rectangle 3"/>
          <p:cNvSpPr>
            <a:spLocks noGrp="1" noChangeArrowheads="1"/>
          </p:cNvSpPr>
          <p:nvPr>
            <p:ph type="body" idx="1"/>
          </p:nvPr>
        </p:nvSpPr>
        <p:spPr/>
        <p:txBody>
          <a:bodyPr/>
          <a:lstStyle/>
          <a:p>
            <a:endParaRPr lang="es-ES"/>
          </a:p>
        </p:txBody>
      </p:sp>
      <p:pic>
        <p:nvPicPr>
          <p:cNvPr id="23556" name="Picture 4" descr="london_eye"/>
          <p:cNvPicPr>
            <a:picLocks noChangeAspect="1" noChangeArrowheads="1"/>
          </p:cNvPicPr>
          <p:nvPr/>
        </p:nvPicPr>
        <p:blipFill>
          <a:blip r:embed="rId2"/>
          <a:srcRect/>
          <a:stretch>
            <a:fillRect/>
          </a:stretch>
        </p:blipFill>
        <p:spPr bwMode="auto">
          <a:xfrm>
            <a:off x="395288" y="333375"/>
            <a:ext cx="8424862" cy="6048375"/>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endParaRPr lang="es-ES"/>
          </a:p>
        </p:txBody>
      </p:sp>
      <p:sp>
        <p:nvSpPr>
          <p:cNvPr id="11267" name="Rectangle 3"/>
          <p:cNvSpPr>
            <a:spLocks noGrp="1" noChangeArrowheads="1"/>
          </p:cNvSpPr>
          <p:nvPr>
            <p:ph type="body" idx="1"/>
          </p:nvPr>
        </p:nvSpPr>
        <p:spPr>
          <a:xfrm>
            <a:off x="468313" y="692150"/>
            <a:ext cx="8229600" cy="5937250"/>
          </a:xfrm>
        </p:spPr>
        <p:txBody>
          <a:bodyPr/>
          <a:lstStyle/>
          <a:p>
            <a:pPr>
              <a:buFontTx/>
              <a:buNone/>
            </a:pPr>
            <a:r>
              <a:rPr lang="es-ES_tradnl" sz="2800"/>
              <a:t>   </a:t>
            </a:r>
            <a:r>
              <a:rPr lang="es-ES_tradnl" sz="2400">
                <a:solidFill>
                  <a:srgbClr val="CC6600"/>
                </a:solidFill>
                <a:effectLst>
                  <a:outerShdw blurRad="38100" dist="38100" dir="2700000" algn="tl">
                    <a:srgbClr val="000000"/>
                  </a:outerShdw>
                </a:effectLst>
                <a:latin typeface="Trebuchet MS" pitchFamily="34" charset="0"/>
              </a:rPr>
              <a:t>La noria no suele detenerse para que los pasajeros suban: la velocidad de giro es los suficientemente lenta como para que éstos puedan subir y bajar fácilmente de las cápsulas a nivel del suelo. Sin embargo, se detiene para permitir que pasajeros minusválidos o ancianos tengan tiempo de subir y bajar con seguridad.</a:t>
            </a:r>
          </a:p>
          <a:p>
            <a:pPr>
              <a:buFontTx/>
              <a:buNone/>
            </a:pPr>
            <a:r>
              <a:rPr lang="es-ES_tradnl" sz="2400">
                <a:solidFill>
                  <a:srgbClr val="CC6600"/>
                </a:solidFill>
                <a:effectLst>
                  <a:outerShdw blurRad="38100" dist="38100" dir="2700000" algn="tl">
                    <a:srgbClr val="000000"/>
                  </a:outerShdw>
                </a:effectLst>
                <a:latin typeface="Trebuchet MS" pitchFamily="34" charset="0"/>
              </a:rPr>
              <a:t> </a:t>
            </a:r>
          </a:p>
          <a:p>
            <a:pPr>
              <a:buFontTx/>
              <a:buNone/>
            </a:pPr>
            <a:r>
              <a:rPr lang="es-ES_tradnl" sz="2400">
                <a:solidFill>
                  <a:srgbClr val="CC6600"/>
                </a:solidFill>
                <a:effectLst>
                  <a:outerShdw blurRad="38100" dist="38100" dir="2700000" algn="tl">
                    <a:srgbClr val="000000"/>
                  </a:outerShdw>
                </a:effectLst>
                <a:latin typeface="Trebuchet MS" pitchFamily="34" charset="0"/>
              </a:rPr>
              <a:t>   </a:t>
            </a:r>
            <a:r>
              <a:rPr lang="es-ES_tradnl" sz="2800">
                <a:solidFill>
                  <a:srgbClr val="CC6600"/>
                </a:solidFill>
                <a:effectLst>
                  <a:outerShdw blurRad="38100" dist="38100" dir="2700000" algn="tl">
                    <a:srgbClr val="000000"/>
                  </a:outerShdw>
                </a:effectLst>
              </a:rPr>
              <a:t>Para las personas que tengan una fuerte sensación de vértigo, quizás no sea una buena opción subirse al London Eye, aunque se ha de reconocer, que la amplitud de las cabinas es tal que sentándose en el banco del centro, la sensación de vértigo desaparece casi por completo.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endParaRPr lang="es-ES"/>
          </a:p>
        </p:txBody>
      </p:sp>
      <p:sp>
        <p:nvSpPr>
          <p:cNvPr id="24579" name="Rectangle 3"/>
          <p:cNvSpPr>
            <a:spLocks noGrp="1" noChangeArrowheads="1"/>
          </p:cNvSpPr>
          <p:nvPr>
            <p:ph type="body" idx="1"/>
          </p:nvPr>
        </p:nvSpPr>
        <p:spPr/>
        <p:txBody>
          <a:bodyPr/>
          <a:lstStyle/>
          <a:p>
            <a:endParaRPr lang="es-ES"/>
          </a:p>
        </p:txBody>
      </p:sp>
      <p:pic>
        <p:nvPicPr>
          <p:cNvPr id="24581" name="Picture 5" descr="london_eye_5"/>
          <p:cNvPicPr>
            <a:picLocks noChangeAspect="1" noChangeArrowheads="1"/>
          </p:cNvPicPr>
          <p:nvPr/>
        </p:nvPicPr>
        <p:blipFill>
          <a:blip r:embed="rId2"/>
          <a:srcRect/>
          <a:stretch>
            <a:fillRect/>
          </a:stretch>
        </p:blipFill>
        <p:spPr bwMode="auto">
          <a:xfrm>
            <a:off x="395288" y="333375"/>
            <a:ext cx="8353425" cy="6191250"/>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endParaRPr lang="es-ES"/>
          </a:p>
        </p:txBody>
      </p:sp>
      <p:sp>
        <p:nvSpPr>
          <p:cNvPr id="22531" name="Rectangle 3"/>
          <p:cNvSpPr>
            <a:spLocks noGrp="1" noChangeArrowheads="1"/>
          </p:cNvSpPr>
          <p:nvPr>
            <p:ph type="body" idx="1"/>
          </p:nvPr>
        </p:nvSpPr>
        <p:spPr/>
        <p:txBody>
          <a:bodyPr/>
          <a:lstStyle/>
          <a:p>
            <a:endParaRPr lang="es-ES"/>
          </a:p>
        </p:txBody>
      </p:sp>
      <p:pic>
        <p:nvPicPr>
          <p:cNvPr id="22532" name="Picture 4" descr="london_eye_2"/>
          <p:cNvPicPr>
            <a:picLocks noChangeAspect="1" noChangeArrowheads="1"/>
          </p:cNvPicPr>
          <p:nvPr/>
        </p:nvPicPr>
        <p:blipFill>
          <a:blip r:embed="rId2"/>
          <a:srcRect/>
          <a:stretch>
            <a:fillRect/>
          </a:stretch>
        </p:blipFill>
        <p:spPr bwMode="auto">
          <a:xfrm>
            <a:off x="250825" y="549275"/>
            <a:ext cx="3960813" cy="3600450"/>
          </a:xfrm>
          <a:prstGeom prst="rect">
            <a:avLst/>
          </a:prstGeom>
          <a:noFill/>
        </p:spPr>
      </p:pic>
      <p:pic>
        <p:nvPicPr>
          <p:cNvPr id="22533" name="Picture 5" descr="london_eye_4"/>
          <p:cNvPicPr>
            <a:picLocks noChangeAspect="1" noChangeArrowheads="1"/>
          </p:cNvPicPr>
          <p:nvPr/>
        </p:nvPicPr>
        <p:blipFill>
          <a:blip r:embed="rId3"/>
          <a:srcRect/>
          <a:stretch>
            <a:fillRect/>
          </a:stretch>
        </p:blipFill>
        <p:spPr bwMode="auto">
          <a:xfrm>
            <a:off x="4356100" y="2420938"/>
            <a:ext cx="4537075" cy="4032250"/>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endParaRPr lang="es-ES"/>
          </a:p>
        </p:txBody>
      </p:sp>
      <p:sp>
        <p:nvSpPr>
          <p:cNvPr id="30723" name="Rectangle 3"/>
          <p:cNvSpPr>
            <a:spLocks noGrp="1" noChangeArrowheads="1"/>
          </p:cNvSpPr>
          <p:nvPr>
            <p:ph type="body" idx="1"/>
          </p:nvPr>
        </p:nvSpPr>
        <p:spPr>
          <a:xfrm>
            <a:off x="468313" y="1989138"/>
            <a:ext cx="8229600" cy="4525962"/>
          </a:xfrm>
        </p:spPr>
        <p:txBody>
          <a:bodyPr/>
          <a:lstStyle/>
          <a:p>
            <a:pPr>
              <a:buFontTx/>
              <a:buNone/>
            </a:pPr>
            <a:r>
              <a:rPr lang="es-ES_tradnl" sz="2800">
                <a:solidFill>
                  <a:srgbClr val="CC6600"/>
                </a:solidFill>
                <a:effectLst>
                  <a:outerShdw blurRad="38100" dist="38100" dir="2700000" algn="tl">
                    <a:srgbClr val="000000"/>
                  </a:outerShdw>
                </a:effectLst>
                <a:latin typeface="Trebuchet MS" pitchFamily="34" charset="0"/>
              </a:rPr>
              <a:t>   Por la noche, los paisajes de Londres se desvanecen en la oscuridad, haciendo destacar las casas góticas del Parlamento, la Abadía de Westminster, el Museo Tate y el Tower Bridge junto al Río Támesis. </a:t>
            </a:r>
          </a:p>
          <a:p>
            <a:endParaRPr lang="es-ES_tradnl"/>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Picture 5" descr="the-london-eye"/>
          <p:cNvPicPr>
            <a:picLocks noChangeAspect="1" noChangeArrowheads="1"/>
          </p:cNvPicPr>
          <p:nvPr/>
        </p:nvPicPr>
        <p:blipFill>
          <a:blip r:embed="rId2"/>
          <a:srcRect/>
          <a:stretch>
            <a:fillRect/>
          </a:stretch>
        </p:blipFill>
        <p:spPr bwMode="auto">
          <a:xfrm>
            <a:off x="250825" y="260350"/>
            <a:ext cx="8642350" cy="6337300"/>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endParaRPr lang="es-ES"/>
          </a:p>
        </p:txBody>
      </p:sp>
      <p:sp>
        <p:nvSpPr>
          <p:cNvPr id="6147" name="Rectangle 3"/>
          <p:cNvSpPr>
            <a:spLocks noGrp="1" noChangeArrowheads="1"/>
          </p:cNvSpPr>
          <p:nvPr>
            <p:ph type="body" idx="1"/>
          </p:nvPr>
        </p:nvSpPr>
        <p:spPr/>
        <p:txBody>
          <a:bodyPr/>
          <a:lstStyle/>
          <a:p>
            <a:endParaRPr lang="es-ES"/>
          </a:p>
        </p:txBody>
      </p:sp>
      <p:pic>
        <p:nvPicPr>
          <p:cNvPr id="6148" name="Picture 4" descr="154397220_204ba9e392"/>
          <p:cNvPicPr>
            <a:picLocks noChangeAspect="1" noChangeArrowheads="1"/>
          </p:cNvPicPr>
          <p:nvPr/>
        </p:nvPicPr>
        <p:blipFill>
          <a:blip r:embed="rId2"/>
          <a:srcRect/>
          <a:stretch>
            <a:fillRect/>
          </a:stretch>
        </p:blipFill>
        <p:spPr bwMode="auto">
          <a:xfrm>
            <a:off x="395288" y="260350"/>
            <a:ext cx="8353425" cy="6192838"/>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endParaRPr lang="es-ES"/>
          </a:p>
        </p:txBody>
      </p:sp>
      <p:sp>
        <p:nvSpPr>
          <p:cNvPr id="18435" name="Rectangle 3"/>
          <p:cNvSpPr>
            <a:spLocks noGrp="1" noChangeArrowheads="1"/>
          </p:cNvSpPr>
          <p:nvPr>
            <p:ph type="body" idx="1"/>
          </p:nvPr>
        </p:nvSpPr>
        <p:spPr/>
        <p:txBody>
          <a:bodyPr/>
          <a:lstStyle/>
          <a:p>
            <a:endParaRPr lang="es-ES"/>
          </a:p>
        </p:txBody>
      </p:sp>
      <p:pic>
        <p:nvPicPr>
          <p:cNvPr id="18437" name="Picture 5" descr="800px-London_Eye_at_night_2_edit"/>
          <p:cNvPicPr>
            <a:picLocks noChangeAspect="1" noChangeArrowheads="1"/>
          </p:cNvPicPr>
          <p:nvPr/>
        </p:nvPicPr>
        <p:blipFill>
          <a:blip r:embed="rId2"/>
          <a:srcRect/>
          <a:stretch>
            <a:fillRect/>
          </a:stretch>
        </p:blipFill>
        <p:spPr bwMode="auto">
          <a:xfrm>
            <a:off x="395288" y="260350"/>
            <a:ext cx="8353425" cy="6264275"/>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endParaRPr lang="es-ES"/>
          </a:p>
        </p:txBody>
      </p:sp>
      <p:sp>
        <p:nvSpPr>
          <p:cNvPr id="14339" name="Rectangle 3"/>
          <p:cNvSpPr>
            <a:spLocks noGrp="1" noChangeArrowheads="1"/>
          </p:cNvSpPr>
          <p:nvPr>
            <p:ph type="body" idx="1"/>
          </p:nvPr>
        </p:nvSpPr>
        <p:spPr/>
        <p:txBody>
          <a:bodyPr/>
          <a:lstStyle/>
          <a:p>
            <a:endParaRPr lang="es-ES"/>
          </a:p>
        </p:txBody>
      </p:sp>
      <p:pic>
        <p:nvPicPr>
          <p:cNvPr id="14340" name="Picture 4" descr="londres 1 - vistas desde el london eye"/>
          <p:cNvPicPr>
            <a:picLocks noChangeAspect="1" noChangeArrowheads="1"/>
          </p:cNvPicPr>
          <p:nvPr/>
        </p:nvPicPr>
        <p:blipFill>
          <a:blip r:embed="rId2"/>
          <a:srcRect/>
          <a:stretch>
            <a:fillRect/>
          </a:stretch>
        </p:blipFill>
        <p:spPr bwMode="auto">
          <a:xfrm>
            <a:off x="395288" y="260350"/>
            <a:ext cx="8424862" cy="6337300"/>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endParaRPr lang="es-ES"/>
          </a:p>
        </p:txBody>
      </p:sp>
      <p:sp>
        <p:nvSpPr>
          <p:cNvPr id="15363" name="Rectangle 3"/>
          <p:cNvSpPr>
            <a:spLocks noGrp="1" noChangeArrowheads="1"/>
          </p:cNvSpPr>
          <p:nvPr>
            <p:ph type="body" idx="1"/>
          </p:nvPr>
        </p:nvSpPr>
        <p:spPr/>
        <p:txBody>
          <a:bodyPr/>
          <a:lstStyle/>
          <a:p>
            <a:endParaRPr lang="es-ES"/>
          </a:p>
        </p:txBody>
      </p:sp>
      <p:pic>
        <p:nvPicPr>
          <p:cNvPr id="15364" name="Picture 4" descr="londres 4 - parlamento - desde el london eye"/>
          <p:cNvPicPr>
            <a:picLocks noChangeAspect="1" noChangeArrowheads="1"/>
          </p:cNvPicPr>
          <p:nvPr/>
        </p:nvPicPr>
        <p:blipFill>
          <a:blip r:embed="rId2"/>
          <a:srcRect/>
          <a:stretch>
            <a:fillRect/>
          </a:stretch>
        </p:blipFill>
        <p:spPr bwMode="auto">
          <a:xfrm>
            <a:off x="323850" y="333375"/>
            <a:ext cx="8496300" cy="6191250"/>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endParaRPr lang="es-ES"/>
          </a:p>
        </p:txBody>
      </p:sp>
      <p:sp>
        <p:nvSpPr>
          <p:cNvPr id="16387" name="Rectangle 3"/>
          <p:cNvSpPr>
            <a:spLocks noGrp="1" noChangeArrowheads="1"/>
          </p:cNvSpPr>
          <p:nvPr>
            <p:ph type="body" idx="1"/>
          </p:nvPr>
        </p:nvSpPr>
        <p:spPr/>
        <p:txBody>
          <a:bodyPr/>
          <a:lstStyle/>
          <a:p>
            <a:endParaRPr lang="es-ES"/>
          </a:p>
        </p:txBody>
      </p:sp>
      <p:pic>
        <p:nvPicPr>
          <p:cNvPr id="16388" name="Picture 4" descr="londres 5 - vistas desde el london eye"/>
          <p:cNvPicPr>
            <a:picLocks noChangeAspect="1" noChangeArrowheads="1"/>
          </p:cNvPicPr>
          <p:nvPr/>
        </p:nvPicPr>
        <p:blipFill>
          <a:blip r:embed="rId2"/>
          <a:srcRect/>
          <a:stretch>
            <a:fillRect/>
          </a:stretch>
        </p:blipFill>
        <p:spPr bwMode="auto">
          <a:xfrm>
            <a:off x="395288" y="333375"/>
            <a:ext cx="8497887" cy="6191250"/>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endParaRPr lang="es-ES"/>
          </a:p>
        </p:txBody>
      </p:sp>
      <p:sp>
        <p:nvSpPr>
          <p:cNvPr id="17411" name="Rectangle 3"/>
          <p:cNvSpPr>
            <a:spLocks noGrp="1" noChangeArrowheads="1"/>
          </p:cNvSpPr>
          <p:nvPr>
            <p:ph type="body" idx="1"/>
          </p:nvPr>
        </p:nvSpPr>
        <p:spPr/>
        <p:txBody>
          <a:bodyPr/>
          <a:lstStyle/>
          <a:p>
            <a:endParaRPr lang="es-ES"/>
          </a:p>
        </p:txBody>
      </p:sp>
      <p:pic>
        <p:nvPicPr>
          <p:cNvPr id="17412" name="Picture 4" descr="londres 6 - desde el london eye"/>
          <p:cNvPicPr>
            <a:picLocks noChangeAspect="1" noChangeArrowheads="1"/>
          </p:cNvPicPr>
          <p:nvPr/>
        </p:nvPicPr>
        <p:blipFill>
          <a:blip r:embed="rId2"/>
          <a:srcRect/>
          <a:stretch>
            <a:fillRect/>
          </a:stretch>
        </p:blipFill>
        <p:spPr bwMode="auto">
          <a:xfrm>
            <a:off x="395288" y="333375"/>
            <a:ext cx="8497887" cy="6191250"/>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endParaRPr lang="es-ES"/>
          </a:p>
        </p:txBody>
      </p:sp>
      <p:sp>
        <p:nvSpPr>
          <p:cNvPr id="13315" name="Rectangle 3"/>
          <p:cNvSpPr>
            <a:spLocks noGrp="1" noChangeArrowheads="1"/>
          </p:cNvSpPr>
          <p:nvPr>
            <p:ph type="body" idx="1"/>
          </p:nvPr>
        </p:nvSpPr>
        <p:spPr/>
        <p:txBody>
          <a:bodyPr/>
          <a:lstStyle/>
          <a:p>
            <a:endParaRPr lang="es-ES"/>
          </a:p>
        </p:txBody>
      </p:sp>
      <p:pic>
        <p:nvPicPr>
          <p:cNvPr id="13316" name="Picture 4" descr="imagen-london-eye"/>
          <p:cNvPicPr>
            <a:picLocks noChangeAspect="1" noChangeArrowheads="1"/>
          </p:cNvPicPr>
          <p:nvPr/>
        </p:nvPicPr>
        <p:blipFill>
          <a:blip r:embed="rId2"/>
          <a:srcRect/>
          <a:stretch>
            <a:fillRect/>
          </a:stretch>
        </p:blipFill>
        <p:spPr bwMode="auto">
          <a:xfrm>
            <a:off x="395288" y="333375"/>
            <a:ext cx="8497887" cy="6191250"/>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endParaRPr lang="es-ES"/>
          </a:p>
        </p:txBody>
      </p:sp>
      <p:sp>
        <p:nvSpPr>
          <p:cNvPr id="27651" name="Rectangle 3"/>
          <p:cNvSpPr>
            <a:spLocks noGrp="1" noChangeArrowheads="1"/>
          </p:cNvSpPr>
          <p:nvPr>
            <p:ph type="body" idx="1"/>
          </p:nvPr>
        </p:nvSpPr>
        <p:spPr/>
        <p:txBody>
          <a:bodyPr/>
          <a:lstStyle/>
          <a:p>
            <a:endParaRPr lang="es-ES"/>
          </a:p>
        </p:txBody>
      </p:sp>
      <p:pic>
        <p:nvPicPr>
          <p:cNvPr id="27652" name="Picture 4" descr="vistas-london-eye"/>
          <p:cNvPicPr>
            <a:picLocks noChangeAspect="1" noChangeArrowheads="1"/>
          </p:cNvPicPr>
          <p:nvPr/>
        </p:nvPicPr>
        <p:blipFill>
          <a:blip r:embed="rId2"/>
          <a:srcRect/>
          <a:stretch>
            <a:fillRect/>
          </a:stretch>
        </p:blipFill>
        <p:spPr bwMode="auto">
          <a:xfrm>
            <a:off x="323850" y="260350"/>
            <a:ext cx="8496300" cy="6264275"/>
          </a:xfrm>
          <a:prstGeom prst="rect">
            <a:avLst/>
          </a:prstGeom>
          <a:noFill/>
        </p:spPr>
      </p:pic>
      <p:sp>
        <p:nvSpPr>
          <p:cNvPr id="27653" name="WordArt 5"/>
          <p:cNvSpPr>
            <a:spLocks noChangeArrowheads="1" noChangeShapeType="1" noTextEdit="1"/>
          </p:cNvSpPr>
          <p:nvPr/>
        </p:nvSpPr>
        <p:spPr bwMode="auto">
          <a:xfrm>
            <a:off x="6877050" y="5876925"/>
            <a:ext cx="1676400" cy="523875"/>
          </a:xfrm>
          <a:prstGeom prst="rect">
            <a:avLst/>
          </a:prstGeom>
        </p:spPr>
        <p:txBody>
          <a:bodyPr wrap="none" fromWordArt="1">
            <a:prstTxWarp prst="textPlain">
              <a:avLst>
                <a:gd name="adj" fmla="val 50000"/>
              </a:avLst>
            </a:prstTxWarp>
          </a:bodyPr>
          <a:lstStyle/>
          <a:p>
            <a:pPr algn="ctr"/>
            <a:r>
              <a:rPr lang="es-ES" sz="3600" kern="10" spc="720">
                <a:ln w="9525">
                  <a:noFill/>
                  <a:round/>
                  <a:headEnd/>
                  <a:tailEnd/>
                </a:ln>
                <a:gradFill rotWithShape="0">
                  <a:gsLst>
                    <a:gs pos="0">
                      <a:srgbClr val="AAAAAA"/>
                    </a:gs>
                    <a:gs pos="100000">
                      <a:srgbClr val="FFFFFF"/>
                    </a:gs>
                  </a:gsLst>
                  <a:lin ang="5400000" scaled="1"/>
                </a:gradFill>
                <a:effectLst>
                  <a:outerShdw dist="45791" dir="3378596" algn="ctr" rotWithShape="0">
                    <a:srgbClr val="4D4D4D">
                      <a:alpha val="80000"/>
                    </a:srgbClr>
                  </a:outerShdw>
                </a:effectLst>
                <a:latin typeface="Arial Black"/>
              </a:rPr>
              <a:t>The end</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66562"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66563"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66564"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66565" name="AutoShape 5"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66566" name="Picture 6"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66567" name="Text Box 7"/>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66568" name="Picture 8"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66569" name="Text Box 9"/>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66570" name="Group 10"/>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66592" name="Text Box 32"/>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66593" name="Text Box 33"/>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66594" name="Group 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66616" name="Picture 56"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66617" name="Text Box 5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L OJO DE LONDRES">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EL OJO DE LONDRES</Template>
  <TotalTime>0</TotalTime>
  <Words>375</Words>
  <Application>Microsoft Office PowerPoint</Application>
  <PresentationFormat>Presentación en pantalla (4:3)</PresentationFormat>
  <Paragraphs>46</Paragraphs>
  <Slides>28</Slides>
  <Notes>0</Notes>
  <HiddenSlides>0</HiddenSlides>
  <MMClips>1</MMClips>
  <ScaleCrop>false</ScaleCrop>
  <HeadingPairs>
    <vt:vector size="4" baseType="variant">
      <vt:variant>
        <vt:lpstr>Tema</vt:lpstr>
      </vt:variant>
      <vt:variant>
        <vt:i4>1</vt:i4>
      </vt:variant>
      <vt:variant>
        <vt:lpstr>Títulos de diapositiva</vt:lpstr>
      </vt:variant>
      <vt:variant>
        <vt:i4>28</vt:i4>
      </vt:variant>
    </vt:vector>
  </HeadingPairs>
  <TitlesOfParts>
    <vt:vector size="29" baseType="lpstr">
      <vt:lpstr>EL OJO DE LONDRES</vt:lpstr>
      <vt:lpstr>LONDON - EYE</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LONDON - EYE</dc:title>
  <dc:creator>..</dc:creator>
  <cp:lastModifiedBy>..</cp:lastModifiedBy>
  <cp:revision>1</cp:revision>
  <dcterms:created xsi:type="dcterms:W3CDTF">2013-04-19T15:01:53Z</dcterms:created>
  <dcterms:modified xsi:type="dcterms:W3CDTF">2013-04-19T15:02:38Z</dcterms:modified>
</cp:coreProperties>
</file>