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81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4cv6UaG/XM2ec11P2pE/Q" hashData="CTx7MbAFJjE5tydCzCCJgSSCcm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0D943-1269-4A00-8B84-428643EFDEFC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7B39-D8D2-4DB1-8CD2-48B45A7F2C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48BA6-5B56-4016-8D81-BD3C1BB2A297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1D14A-EDF4-4416-8A04-3C7D89F6AF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A011E-67CC-4556-980F-1E028D2FD327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7225-F8D5-4CC4-BA58-1219D74D23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43FF0-AD6A-4DDA-BABD-075269BAC771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8C211-03DE-4C05-BAE0-B03F00FE2D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3A7B1-6F1D-4E70-9DB8-DB84104ACAFC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83CEE-8A6A-4B36-9848-2C6EF3D30F9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ACB9A-870D-4E89-BF02-24341C109376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5083-039B-4CE1-830A-54AE4CEE6B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EA6D6-6DB0-4FB3-8B28-2A2282D8D663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0769A-D3F0-4039-8E3B-D1FA24E8EF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14BE6-AA6A-45A9-B894-3736CD1F9C48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7FE1E-7D7D-4A0D-A8A8-9EDF4BE92B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4747F-A761-40C2-8D01-86DE14D3E025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399BC-0AF7-415B-80CD-A94D5F572A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54587-90EB-4297-9BA9-D451D52A007C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073B5-4DC1-407C-9579-E0C797048B0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F9DBB-3C54-4379-9905-1FC61F749C9A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5FC46-7FFD-42BB-BA10-30C64E409E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9A35E4-624D-4939-90CB-15B962DDEE78}" type="datetimeFigureOut">
              <a:rPr lang="pt-BR"/>
              <a:pPr>
                <a:defRPr/>
              </a:pPr>
              <a:t>10/04/2018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D01DB3-1B67-4185-B425-6DCA9E3D00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Building-arch-lights-night_1920x10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2267744" y="195486"/>
            <a:ext cx="4248472" cy="100811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>
                  <a:solidFill>
                    <a:srgbClr val="FFFF00"/>
                  </a:solidFill>
                </a:ln>
                <a:solidFill>
                  <a:srgbClr val="FF9900"/>
                </a:solidFill>
                <a:latin typeface="AR JULIAN" pitchFamily="2" charset="0"/>
                <a:cs typeface="+mn-cs"/>
              </a:rPr>
              <a:t>IL MONDO</a:t>
            </a:r>
            <a:endParaRPr lang="pt-BR" sz="6000" b="1" dirty="0">
              <a:ln>
                <a:solidFill>
                  <a:srgbClr val="FFFF00"/>
                </a:solidFill>
              </a:ln>
              <a:solidFill>
                <a:srgbClr val="FF9900"/>
              </a:solidFill>
              <a:latin typeface="AR JULIAN" pitchFamily="2" charset="0"/>
              <a:cs typeface="+mn-cs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IL_VOLO_Il_Mondo_Lyrics_mp3cut_net_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Freiburg-im-Breisgau-Germany-city-houses-buildings-roads-evening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CaixaDeTexto 2"/>
          <p:cNvSpPr txBox="1">
            <a:spLocks noChangeArrowheads="1"/>
          </p:cNvSpPr>
          <p:nvPr/>
        </p:nvSpPr>
        <p:spPr bwMode="auto">
          <a:xfrm>
            <a:off x="323850" y="123825"/>
            <a:ext cx="216058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FREIBURG - ALEMANHA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MSTERD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250825" y="195263"/>
            <a:ext cx="244951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AMSTERDAN - HOLANDA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ÁUSTR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CaixaDeTexto 2"/>
          <p:cNvSpPr txBox="1">
            <a:spLocks noChangeArrowheads="1"/>
          </p:cNvSpPr>
          <p:nvPr/>
        </p:nvSpPr>
        <p:spPr bwMode="auto">
          <a:xfrm>
            <a:off x="6732588" y="123825"/>
            <a:ext cx="1727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VIENA - ÁUSTRIA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Austria-Hofburg-Vienna-monument-people-night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CaixaDeTexto 2"/>
          <p:cNvSpPr txBox="1">
            <a:spLocks noChangeArrowheads="1"/>
          </p:cNvSpPr>
          <p:nvPr/>
        </p:nvSpPr>
        <p:spPr bwMode="auto">
          <a:xfrm>
            <a:off x="250825" y="195263"/>
            <a:ext cx="16573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VIENA - ÁUSTRIA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Austria-Innsbruck-bridge-mountains-river-houses-building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CaixaDeTexto 2"/>
          <p:cNvSpPr txBox="1">
            <a:spLocks noChangeArrowheads="1"/>
          </p:cNvSpPr>
          <p:nvPr/>
        </p:nvSpPr>
        <p:spPr bwMode="auto">
          <a:xfrm>
            <a:off x="6732588" y="195263"/>
            <a:ext cx="20875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INNSBRUCK - ÁUSTRIA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Austria-Salzburg-city-night-street-houses-lights-mountain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CaixaDeTexto 2"/>
          <p:cNvSpPr txBox="1">
            <a:spLocks noChangeArrowheads="1"/>
          </p:cNvSpPr>
          <p:nvPr/>
        </p:nvSpPr>
        <p:spPr bwMode="auto">
          <a:xfrm>
            <a:off x="250825" y="195263"/>
            <a:ext cx="223361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SALZBURG - ÁUSTRIA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BERLI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CaixaDeTexto 3"/>
          <p:cNvSpPr txBox="1">
            <a:spLocks noChangeArrowheads="1"/>
          </p:cNvSpPr>
          <p:nvPr/>
        </p:nvSpPr>
        <p:spPr bwMode="auto">
          <a:xfrm>
            <a:off x="107950" y="123825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BERLIM - ALEMANHA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Canada-Quebec-Sherbrooke-promenade-lights-river-dawn-sunrise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CaixaDeTexto 2"/>
          <p:cNvSpPr txBox="1">
            <a:spLocks noChangeArrowheads="1"/>
          </p:cNvSpPr>
          <p:nvPr/>
        </p:nvSpPr>
        <p:spPr bwMode="auto">
          <a:xfrm>
            <a:off x="7164388" y="123825"/>
            <a:ext cx="17287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QUEBEC - CANADÁ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City-night-river-port-buildings-lights-Hamburg-Germany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CaixaDeTexto 2"/>
          <p:cNvSpPr txBox="1">
            <a:spLocks noChangeArrowheads="1"/>
          </p:cNvSpPr>
          <p:nvPr/>
        </p:nvSpPr>
        <p:spPr bwMode="auto">
          <a:xfrm>
            <a:off x="179388" y="268288"/>
            <a:ext cx="2160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HAMBURG - ALEMANHA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Copenhagen-Denmark-city-buildings-houses-sunset-cloud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CaixaDeTexto 2"/>
          <p:cNvSpPr txBox="1">
            <a:spLocks noChangeArrowheads="1"/>
          </p:cNvSpPr>
          <p:nvPr/>
        </p:nvSpPr>
        <p:spPr bwMode="auto">
          <a:xfrm>
            <a:off x="107950" y="195263"/>
            <a:ext cx="24479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COPENHAGUE - DINAMARCA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EDIMBURG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CaixaDeTexto 2"/>
          <p:cNvSpPr txBox="1">
            <a:spLocks noChangeArrowheads="1"/>
          </p:cNvSpPr>
          <p:nvPr/>
        </p:nvSpPr>
        <p:spPr bwMode="auto">
          <a:xfrm>
            <a:off x="2627313" y="4732338"/>
            <a:ext cx="20161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EDIMBURGO - ESCÓCIA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Grand-Budapest-Hotel-front-view-lights-clouds-night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CaixaDeTexto 2"/>
          <p:cNvSpPr txBox="1">
            <a:spLocks noChangeArrowheads="1"/>
          </p:cNvSpPr>
          <p:nvPr/>
        </p:nvSpPr>
        <p:spPr bwMode="auto">
          <a:xfrm>
            <a:off x="107950" y="195263"/>
            <a:ext cx="20161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BUDAPESTE – HÚNGRIA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Greenland-Nuuk-Denmark-winter-houses-snow-beautiful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CaixaDeTexto 2"/>
          <p:cNvSpPr txBox="1">
            <a:spLocks noChangeArrowheads="1"/>
          </p:cNvSpPr>
          <p:nvPr/>
        </p:nvSpPr>
        <p:spPr bwMode="auto">
          <a:xfrm>
            <a:off x="250825" y="195263"/>
            <a:ext cx="18732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NUQUE - GROELÂNDIA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London-Great-Britain-city-buildings-street-trees-people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CaixaDeTexto 2"/>
          <p:cNvSpPr txBox="1">
            <a:spLocks noChangeArrowheads="1"/>
          </p:cNvSpPr>
          <p:nvPr/>
        </p:nvSpPr>
        <p:spPr bwMode="auto">
          <a:xfrm>
            <a:off x="250825" y="4659313"/>
            <a:ext cx="201771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LONDRES - INGLATERRA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LOND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CaixaDeTexto 2"/>
          <p:cNvSpPr txBox="1">
            <a:spLocks noChangeArrowheads="1"/>
          </p:cNvSpPr>
          <p:nvPr/>
        </p:nvSpPr>
        <p:spPr bwMode="auto">
          <a:xfrm>
            <a:off x="0" y="123825"/>
            <a:ext cx="20161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LONDRES - INGLATERRA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MANHATT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944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bg1"/>
                </a:solidFill>
                <a:latin typeface="AR JULIAN" pitchFamily="2" charset="0"/>
              </a:rPr>
              <a:t>MANHATTAN - USA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MELBOUR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CaixaDeTexto 2"/>
          <p:cNvSpPr txBox="1">
            <a:spLocks noChangeArrowheads="1"/>
          </p:cNvSpPr>
          <p:nvPr/>
        </p:nvSpPr>
        <p:spPr bwMode="auto">
          <a:xfrm>
            <a:off x="6804025" y="123825"/>
            <a:ext cx="216058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MELBOURNE - AUSTRÁLIA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Palace-of-Fine-Arts-San-Francisco-USA-gazebo-lake-tree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CaixaDeTexto 2"/>
          <p:cNvSpPr txBox="1">
            <a:spLocks noChangeArrowheads="1"/>
          </p:cNvSpPr>
          <p:nvPr/>
        </p:nvSpPr>
        <p:spPr bwMode="auto">
          <a:xfrm>
            <a:off x="7164388" y="123825"/>
            <a:ext cx="18716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SAN FRANCISCO - USA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Paris-skyscrapers-river-bridge-lights-dusk-France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4398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PARIS - FRANÇA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ROM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3684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ROMA - ITÁLIA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SAN DIE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CaixaDeTexto 2"/>
          <p:cNvSpPr txBox="1">
            <a:spLocks noChangeArrowheads="1"/>
          </p:cNvSpPr>
          <p:nvPr/>
        </p:nvSpPr>
        <p:spPr bwMode="auto">
          <a:xfrm>
            <a:off x="250825" y="123825"/>
            <a:ext cx="15843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SAN DIEGO - USA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Schwerin-Palace-trees-autumn-sky-clouds-Germany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CaixaDeTexto 2"/>
          <p:cNvSpPr txBox="1">
            <a:spLocks noChangeArrowheads="1"/>
          </p:cNvSpPr>
          <p:nvPr/>
        </p:nvSpPr>
        <p:spPr bwMode="auto">
          <a:xfrm>
            <a:off x="1116013" y="195263"/>
            <a:ext cx="21605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SCHWERIN - ALEMANHA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SIDNE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CaixaDeTexto 2"/>
          <p:cNvSpPr txBox="1">
            <a:spLocks noChangeArrowheads="1"/>
          </p:cNvSpPr>
          <p:nvPr/>
        </p:nvSpPr>
        <p:spPr bwMode="auto">
          <a:xfrm>
            <a:off x="179388" y="195263"/>
            <a:ext cx="19446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SIDNEY - AUSTRÁLIA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Wittenberg-old-town-hall-church-evening-market-square-Germany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CaixaDeTexto 2"/>
          <p:cNvSpPr txBox="1">
            <a:spLocks noChangeArrowheads="1"/>
          </p:cNvSpPr>
          <p:nvPr/>
        </p:nvSpPr>
        <p:spPr bwMode="auto">
          <a:xfrm>
            <a:off x="6804025" y="123825"/>
            <a:ext cx="216058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WITTENBERG - ALEMANHA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Greece-Athens-coast-sea-yachts-pier-houses-night-light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5128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ATENAS - GRÉCIA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Palace-of-Farmers-night-lights-Kazan-city-Tatarstan-Russia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CaixaDeTexto 2"/>
          <p:cNvSpPr txBox="1">
            <a:spLocks noChangeArrowheads="1"/>
          </p:cNvSpPr>
          <p:nvPr/>
        </p:nvSpPr>
        <p:spPr bwMode="auto">
          <a:xfrm>
            <a:off x="179388" y="195263"/>
            <a:ext cx="19446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TARTARISTÃO - RÚSSIA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Ukraine-city-houses-buildings-trees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CaixaDeTexto 2"/>
          <p:cNvSpPr txBox="1">
            <a:spLocks noChangeArrowheads="1"/>
          </p:cNvSpPr>
          <p:nvPr/>
        </p:nvSpPr>
        <p:spPr bwMode="auto">
          <a:xfrm>
            <a:off x="250825" y="123825"/>
            <a:ext cx="20891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 JULIAN" pitchFamily="2" charset="0"/>
              </a:rPr>
              <a:t>KIEV - UCRÂNIA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2" descr="ebcab082fcf4138e63230c4d5142d9f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CaixaDeTexto 3"/>
          <p:cNvSpPr txBox="1">
            <a:spLocks noChangeArrowheads="1"/>
          </p:cNvSpPr>
          <p:nvPr/>
        </p:nvSpPr>
        <p:spPr bwMode="auto">
          <a:xfrm>
            <a:off x="4932363" y="1851025"/>
            <a:ext cx="36004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3399FF"/>
                </a:solidFill>
                <a:latin typeface="AR JULIAN" pitchFamily="2" charset="0"/>
              </a:rPr>
              <a:t>FORMATAÇÃO: MARIA OLÍVIA</a:t>
            </a:r>
          </a:p>
          <a:p>
            <a:pPr algn="ctr"/>
            <a:r>
              <a:rPr lang="pt-BR">
                <a:solidFill>
                  <a:srgbClr val="3399FF"/>
                </a:solidFill>
                <a:latin typeface="AR JULIAN" pitchFamily="2" charset="0"/>
                <a:hlinkClick r:id="rId3"/>
              </a:rPr>
              <a:t>macremonini@gmail.com</a:t>
            </a:r>
            <a:endParaRPr lang="pt-BR">
              <a:solidFill>
                <a:srgbClr val="3399FF"/>
              </a:solidFill>
              <a:latin typeface="AR JULIAN" pitchFamily="2" charset="0"/>
            </a:endParaRPr>
          </a:p>
          <a:p>
            <a:pPr algn="ctr"/>
            <a:r>
              <a:rPr lang="pt-BR">
                <a:solidFill>
                  <a:srgbClr val="3399FF"/>
                </a:solidFill>
                <a:latin typeface="AR JULIAN" pitchFamily="2" charset="0"/>
              </a:rPr>
              <a:t>FOTOS DA INTERNET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r du monde .. 11 01 2018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Tour du monde .. 11 01 2018</Template>
  <TotalTime>4</TotalTime>
  <Words>109</Words>
  <Application>Microsoft Office PowerPoint</Application>
  <PresentationFormat>Presentación en pantalla (16:9)</PresentationFormat>
  <Paragraphs>33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Calibri</vt:lpstr>
      <vt:lpstr>Arial</vt:lpstr>
      <vt:lpstr>AR JULIAN</vt:lpstr>
      <vt:lpstr>Tour du monde .. 11 01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2018-04-10T09:35:18Z</dcterms:created>
  <dcterms:modified xsi:type="dcterms:W3CDTF">2018-04-10T09:39:35Z</dcterms:modified>
</cp:coreProperties>
</file>