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57" r:id="rId3"/>
    <p:sldId id="368" r:id="rId4"/>
    <p:sldId id="369" r:id="rId5"/>
    <p:sldId id="370" r:id="rId6"/>
    <p:sldId id="371" r:id="rId7"/>
    <p:sldId id="372" r:id="rId8"/>
    <p:sldId id="373" r:id="rId9"/>
    <p:sldId id="374" r:id="rId10"/>
    <p:sldId id="375" r:id="rId11"/>
    <p:sldId id="376" r:id="rId12"/>
    <p:sldId id="377" r:id="rId13"/>
    <p:sldId id="378" r:id="rId14"/>
    <p:sldId id="379" r:id="rId15"/>
    <p:sldId id="380" r:id="rId16"/>
    <p:sldId id="381" r:id="rId17"/>
    <p:sldId id="382" r:id="rId18"/>
    <p:sldId id="383" r:id="rId19"/>
    <p:sldId id="384" r:id="rId20"/>
    <p:sldId id="385" r:id="rId21"/>
    <p:sldId id="386" r:id="rId22"/>
    <p:sldId id="387" r:id="rId23"/>
    <p:sldId id="388" r:id="rId24"/>
    <p:sldId id="389" r:id="rId25"/>
    <p:sldId id="390" r:id="rId26"/>
    <p:sldId id="391" r:id="rId27"/>
    <p:sldId id="392" r:id="rId28"/>
    <p:sldId id="393" r:id="rId29"/>
    <p:sldId id="394" r:id="rId30"/>
    <p:sldId id="395" r:id="rId31"/>
    <p:sldId id="367" r:id="rId32"/>
    <p:sldId id="396" r:id="rId3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U1gMOH6NoPisc+gunpngA==" hashData="ynXfwPRky5jcwGEjU1RzeQjyws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8970" autoAdjust="0"/>
    <p:restoredTop sz="95305" autoAdjust="0"/>
  </p:normalViewPr>
  <p:slideViewPr>
    <p:cSldViewPr>
      <p:cViewPr>
        <p:scale>
          <a:sx n="77" d="100"/>
          <a:sy n="77" d="100"/>
        </p:scale>
        <p:origin x="-78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44"/>
    </p:cViewPr>
  </p:sorterViewPr>
  <p:notesViewPr>
    <p:cSldViewPr>
      <p:cViewPr varScale="1">
        <p:scale>
          <a:sx n="86" d="100"/>
          <a:sy n="86" d="100"/>
        </p:scale>
        <p:origin x="-192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68BAC4C-12B3-41EB-9762-8A4BB3954AA1}" type="datetimeFigureOut">
              <a:rPr lang="fr-FR"/>
              <a:pPr>
                <a:defRPr/>
              </a:pPr>
              <a:t>10/03/2019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245FC9A-11A7-4EFF-9C9D-2317AEC5CB0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9775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5F401-6FC9-4BE4-9390-F2B6559A832B}" type="datetimeFigureOut">
              <a:rPr lang="fr-FR"/>
              <a:pPr>
                <a:defRPr/>
              </a:pPr>
              <a:t>10/03/2019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E6C6B-E42D-4186-B480-F0B0F1636FA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8628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39C7B-5F67-4062-814C-23A7E860799F}" type="datetimeFigureOut">
              <a:rPr lang="fr-FR"/>
              <a:pPr>
                <a:defRPr/>
              </a:pPr>
              <a:t>10/03/2019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7E392-F6F4-412F-92C5-B34D933ADFB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885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497E4-F64B-4B91-8194-8C091D3C9C5C}" type="datetimeFigureOut">
              <a:rPr lang="fr-FR"/>
              <a:pPr>
                <a:defRPr/>
              </a:pPr>
              <a:t>10/03/2019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41913-3B11-4A80-BD5D-B90FA852AAD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4049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8D630-B74F-43F2-A592-934BBD388A29}" type="datetimeFigureOut">
              <a:rPr lang="fr-FR"/>
              <a:pPr>
                <a:defRPr/>
              </a:pPr>
              <a:t>10/03/2019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2583A-AF21-40E1-B0FD-A2B8FD51B59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304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DEAD2-BDEE-4936-9515-FBFFE683A6EF}" type="datetimeFigureOut">
              <a:rPr lang="fr-FR"/>
              <a:pPr>
                <a:defRPr/>
              </a:pPr>
              <a:t>10/03/2019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D57F5-4127-473C-97F4-A5A845D90F6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3025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CA682-5000-4BDD-A6EE-2A01ECE41E54}" type="datetimeFigureOut">
              <a:rPr lang="fr-FR"/>
              <a:pPr>
                <a:defRPr/>
              </a:pPr>
              <a:t>10/03/2019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9305D-2FD5-4FA0-878D-4344CD1AEA7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704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F2C3C-864F-40BA-B3D2-415CDDB308D9}" type="datetimeFigureOut">
              <a:rPr lang="fr-FR"/>
              <a:pPr>
                <a:defRPr/>
              </a:pPr>
              <a:t>10/03/2019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54D34-C425-4AF1-AF37-282113160EE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577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0E621-8DDF-477D-BF56-B1F51243375C}" type="datetimeFigureOut">
              <a:rPr lang="fr-FR"/>
              <a:pPr>
                <a:defRPr/>
              </a:pPr>
              <a:t>10/03/2019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8E091-9CA6-40B6-9CF9-CEFB39B9EB5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203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191BC-F4B0-4C58-8442-47A89DFE3FA4}" type="datetimeFigureOut">
              <a:rPr lang="fr-FR"/>
              <a:pPr>
                <a:defRPr/>
              </a:pPr>
              <a:t>10/03/2019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EE318-8131-4874-99E9-CBD1B6B9BDA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0219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9FCF8-46CA-4DB9-A98B-62E56E4511F6}" type="datetimeFigureOut">
              <a:rPr lang="fr-FR"/>
              <a:pPr>
                <a:defRPr/>
              </a:pPr>
              <a:t>10/03/2019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F4A18-4DCF-43DE-BBD0-D9081884758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1842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096C3-E92D-4B97-9D72-8F3998ECD9B2}" type="datetimeFigureOut">
              <a:rPr lang="fr-FR"/>
              <a:pPr>
                <a:defRPr/>
              </a:pPr>
              <a:t>10/03/2019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54F2F-95C9-4898-9042-CE6DD38ACA7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11738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316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06773DA-BB5B-4671-B2A9-4837BD3C086C}" type="datetimeFigureOut">
              <a:rPr lang="fr-FR"/>
              <a:pPr>
                <a:defRPr/>
              </a:pPr>
              <a:t>10/03/2019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DA608D-FF68-4676-B758-27C37DF2359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topopyrenees.com/hors-pyrenees/ville-de-elche-espagne/huerto-del-cura-elche-espagne/" TargetMode="External"/><Relationship Id="rId4" Type="http://schemas.openxmlformats.org/officeDocument/2006/relationships/hyperlink" Target="http://www.topopyrenees.com/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285750" y="0"/>
            <a:ext cx="8572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fr-FR" sz="2800" i="1" dirty="0">
                <a:solidFill>
                  <a:schemeClr val="bg1"/>
                </a:solidFill>
                <a:latin typeface="Georgia" pitchFamily="18" charset="0"/>
              </a:rPr>
              <a:t>El </a:t>
            </a:r>
            <a:r>
              <a:rPr lang="fr-FR" sz="2800" i="1" dirty="0" err="1" smtClean="0">
                <a:solidFill>
                  <a:schemeClr val="bg1"/>
                </a:solidFill>
                <a:latin typeface="Georgia" pitchFamily="18" charset="0"/>
              </a:rPr>
              <a:t>Huerto</a:t>
            </a:r>
            <a:r>
              <a:rPr lang="fr-FR" sz="2800" i="1" dirty="0" smtClean="0">
                <a:solidFill>
                  <a:schemeClr val="bg1"/>
                </a:solidFill>
                <a:latin typeface="Georgia" pitchFamily="18" charset="0"/>
              </a:rPr>
              <a:t> </a:t>
            </a:r>
            <a:r>
              <a:rPr lang="fr-FR" sz="2800" i="1" dirty="0" err="1">
                <a:solidFill>
                  <a:schemeClr val="bg1"/>
                </a:solidFill>
                <a:latin typeface="Georgia" pitchFamily="18" charset="0"/>
              </a:rPr>
              <a:t>del</a:t>
            </a:r>
            <a:r>
              <a:rPr lang="fr-FR" sz="2800" i="1" dirty="0">
                <a:solidFill>
                  <a:schemeClr val="bg1"/>
                </a:solidFill>
                <a:latin typeface="Georgia" pitchFamily="18" charset="0"/>
              </a:rPr>
              <a:t> Cura </a:t>
            </a:r>
            <a:r>
              <a:rPr lang="fr-FR" sz="2800" i="1" dirty="0" smtClean="0">
                <a:solidFill>
                  <a:schemeClr val="bg1"/>
                </a:solidFill>
                <a:latin typeface="Georgia" pitchFamily="18" charset="0"/>
              </a:rPr>
              <a:t>Elche </a:t>
            </a:r>
            <a:r>
              <a:rPr lang="fr-FR" sz="2800" i="1" dirty="0">
                <a:solidFill>
                  <a:schemeClr val="bg1"/>
                </a:solidFill>
                <a:latin typeface="Georgia" pitchFamily="18" charset="0"/>
              </a:rPr>
              <a:t>(</a:t>
            </a:r>
            <a:r>
              <a:rPr lang="fr-FR" sz="2800" i="1" dirty="0" smtClean="0">
                <a:solidFill>
                  <a:schemeClr val="bg1"/>
                </a:solidFill>
                <a:latin typeface="Georgia" pitchFamily="18" charset="0"/>
              </a:rPr>
              <a:t>España)</a:t>
            </a:r>
            <a:endParaRPr lang="fr-FR" sz="2800" i="1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2051" name="Image 18" descr="huerto-del-cura_0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2053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8" name="Rectangle 7"/>
          <p:cNvSpPr/>
          <p:nvPr/>
        </p:nvSpPr>
        <p:spPr>
          <a:xfrm>
            <a:off x="6643702" y="5545739"/>
            <a:ext cx="2143140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eorgia" pitchFamily="18" charset="0"/>
              </a:rPr>
              <a:t>Auteur Mariano</a:t>
            </a:r>
          </a:p>
        </p:txBody>
      </p:sp>
      <p:sp>
        <p:nvSpPr>
          <p:cNvPr id="2055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6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05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857375" y="5572125"/>
            <a:ext cx="50720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FR" sz="1600">
                <a:solidFill>
                  <a:schemeClr val="bg1"/>
                </a:solidFill>
              </a:rPr>
              <a:t>Musique de Ernesto Cortazar (Eternal Love Affair)</a:t>
            </a:r>
            <a:endParaRPr lang="en-US" altLang="ko-KR" sz="1600" b="1">
              <a:latin typeface="Lucida Calligraphy" pitchFamily="66" charset="0"/>
              <a:ea typeface="굴림" pitchFamily="34" charset="-127"/>
            </a:endParaRPr>
          </a:p>
        </p:txBody>
      </p:sp>
    </p:spTree>
  </p:cSld>
  <p:clrMapOvr>
    <a:masterClrMapping/>
  </p:clrMapOvr>
  <p:transition spd="slow" advTm="10000"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8" descr="huerto-del-cura_0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3076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3077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3078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9" name="Image 8" descr="huerto-del-cura_00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8" descr="huerto-del-cura_0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4100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4101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4102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0" name="Image 9" descr="huerto-del-cura_00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9" descr="huerto-del-cura_0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5124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5125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5126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1" name="Image 10" descr="huerto-del-cura_00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0" descr="huerto-del-cura_0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6148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6149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6150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9" name="Image 8" descr="huerto-del-cura_00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8" descr="huerto-del-cura_0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7172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7173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7174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0" name="Image 9" descr="huerto-del-cura_00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9" descr="huerto-del-cura_0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8196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8197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8198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1" name="Image 10" descr="huerto-del-cura_00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0" descr="huerto-del-cura_0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9220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9221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9222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9" name="Image 8" descr="huerto-del-cura_00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8" descr="huerto-del-cura_0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10244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0245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0246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0" name="Image 9" descr="huerto-del-cura_00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9" descr="huerto-del-cura_0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11268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1269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1270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1" name="Image 10" descr="huerto-del-cura_01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0" descr="huerto-del-cura_0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12292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2293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2294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9" name="Image 8" descr="huerto-del-cura_01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8" descr="huerto-del-cura_0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13316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3317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3318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0" name="Image 9" descr="huerto-del-cura_01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9" descr="huerto-del-cura_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14340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4341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4342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1" name="Image 10" descr="huerto-del-cura_0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0" descr="huerto-del-cura_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15364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5365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5366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9" name="Image 8" descr="huerto-del-cura_01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8" descr="huerto-del-cura_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16388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6389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6390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0" name="Image 9" descr="huerto-del-cura_01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9" descr="huerto-del-cura_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17412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413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414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1" name="Image 10" descr="huerto-del-cura_01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0" descr="huerto-del-cura_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18436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8437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8438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2" name="Image 11" descr="huerto-del-cura_0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1" descr="huerto-del-cura_0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19460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9461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9462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9" name="Image 8" descr="huerto-del-cura_01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8" descr="huerto-del-cura_0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20484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0485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0486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0" name="Image 9" descr="huerto-del-cura_01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9" descr="huerto-del-cura_0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21508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1509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1510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1" name="Image 10" descr="huerto-del-cura_02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0" descr="huerto-del-cura_0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22532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2533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2534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9" name="Image 8" descr="huerto-del-cura_02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8" descr="huerto-del-cura_0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23556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3557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3558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0" name="Image 9" descr="huerto-del-cura_02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9" descr="huerto-del-cura_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24580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4581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4582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1" name="Image 10" descr="huerto-del-cura_02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0" descr="huerto-del-cura_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25604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5605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5606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9" name="Image 8" descr="huerto-del-cura_02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8" descr="huerto-del-cura_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26628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6629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6630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0" name="Image 9" descr="huerto-del-cura_02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9" descr="huerto-del-cura_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27652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7653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7654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1" name="Image 10" descr="huerto-del-cura_02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0" descr="huerto-del-cura_0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28676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8677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8678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9" name="Image 8" descr="huerto-del-cura_02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8" descr="huerto-del-cura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29700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9701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9702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0" name="Image 9" descr="huerto-del-cura_02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9" descr="huerto-del-cura_0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30724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30725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30726" name="ZoneTexte 10"/>
          <p:cNvSpPr txBox="1">
            <a:spLocks noChangeArrowheads="1"/>
          </p:cNvSpPr>
          <p:nvPr/>
        </p:nvSpPr>
        <p:spPr bwMode="auto">
          <a:xfrm>
            <a:off x="8572500" y="6000750"/>
            <a:ext cx="2047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17" name="ZoneTexte 10"/>
          <p:cNvSpPr txBox="1">
            <a:spLocks noChangeArrowheads="1"/>
          </p:cNvSpPr>
          <p:nvPr/>
        </p:nvSpPr>
        <p:spPr bwMode="auto">
          <a:xfrm>
            <a:off x="8643938" y="6000750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pic>
        <p:nvPicPr>
          <p:cNvPr id="11" name="Image 10" descr="huerto-del-cura_02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0" descr="huerto-del-cura_0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 descr="huerto-del-cura_03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71500"/>
            <a:ext cx="8572500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ZoneTexte 17"/>
          <p:cNvSpPr txBox="1">
            <a:spLocks noChangeArrowheads="1"/>
          </p:cNvSpPr>
          <p:nvPr/>
        </p:nvSpPr>
        <p:spPr bwMode="auto">
          <a:xfrm>
            <a:off x="8643938" y="6072188"/>
            <a:ext cx="2000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500">
                <a:latin typeface="Calibri" pitchFamily="34" charset="0"/>
              </a:rPr>
              <a:t>.</a:t>
            </a:r>
          </a:p>
        </p:txBody>
      </p:sp>
      <p:sp>
        <p:nvSpPr>
          <p:cNvPr id="14" name="Text Box 17"/>
          <p:cNvSpPr txBox="1">
            <a:spLocks noChangeArrowheads="1"/>
          </p:cNvSpPr>
          <p:nvPr/>
        </p:nvSpPr>
        <p:spPr bwMode="auto">
          <a:xfrm>
            <a:off x="285750" y="6357938"/>
            <a:ext cx="8572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fr-FR" sz="900">
                <a:solidFill>
                  <a:schemeClr val="bg1"/>
                </a:solidFill>
                <a:latin typeface="Georgia" pitchFamily="18" charset="0"/>
              </a:rPr>
              <a:t>Ce PPS est l’œuvre de son auteur, il est interdit de le modifier et ne doit en aucun cas faire l’objet de publications sur les sites web ou blogs, </a:t>
            </a:r>
          </a:p>
          <a:p>
            <a:pPr algn="ctr" eaLnBrk="1" hangingPunct="1"/>
            <a:r>
              <a:rPr lang="fr-FR" sz="900">
                <a:solidFill>
                  <a:schemeClr val="bg1"/>
                </a:solidFill>
                <a:latin typeface="Georgia" pitchFamily="18" charset="0"/>
              </a:rPr>
              <a:t>                   comme il est interdit d’extraire les photos du PPS pour les mettre en ligne sur un site web, merci de respecter l’auteur.</a:t>
            </a:r>
          </a:p>
        </p:txBody>
      </p:sp>
      <p:sp>
        <p:nvSpPr>
          <p:cNvPr id="18" name="WordArt 6"/>
          <p:cNvSpPr>
            <a:spLocks noChangeArrowheads="1" noChangeShapeType="1" noTextEdit="1"/>
          </p:cNvSpPr>
          <p:nvPr/>
        </p:nvSpPr>
        <p:spPr bwMode="auto">
          <a:xfrm rot="1279099">
            <a:off x="7192963" y="800100"/>
            <a:ext cx="1428750" cy="92868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Black Chancery"/>
              </a:rPr>
              <a:t>Fin</a:t>
            </a:r>
          </a:p>
        </p:txBody>
      </p:sp>
      <p:sp>
        <p:nvSpPr>
          <p:cNvPr id="20" name="WordArt 10">
            <a:hlinkClick r:id="rId4" tooltip="Cliquer pour accéder au site web des Topos Pyrénées par mariano"/>
          </p:cNvPr>
          <p:cNvSpPr>
            <a:spLocks noChangeArrowheads="1" noChangeShapeType="1" noTextEdit="1"/>
          </p:cNvSpPr>
          <p:nvPr/>
        </p:nvSpPr>
        <p:spPr bwMode="auto">
          <a:xfrm>
            <a:off x="2500298" y="142852"/>
            <a:ext cx="4105275" cy="257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defRPr/>
            </a:pPr>
            <a:r>
              <a:rPr lang="fr-FR" sz="14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innerShdw blurRad="63500" dist="50800" dir="1620000">
                    <a:prstClr val="black">
                      <a:alpha val="50000"/>
                    </a:prstClr>
                  </a:innerShdw>
                </a:effectLst>
                <a:latin typeface="Arial Black"/>
              </a:rPr>
              <a:t>Site web: Les Topos Pyrénées par Mariano</a:t>
            </a:r>
          </a:p>
        </p:txBody>
      </p:sp>
      <p:sp>
        <p:nvSpPr>
          <p:cNvPr id="31752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31753" name="ZoneTexte 10"/>
          <p:cNvSpPr txBox="1">
            <a:spLocks noChangeArrowheads="1"/>
          </p:cNvSpPr>
          <p:nvPr/>
        </p:nvSpPr>
        <p:spPr bwMode="auto">
          <a:xfrm>
            <a:off x="8643938" y="6072188"/>
            <a:ext cx="2047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fr-FR" sz="600"/>
              <a:t>.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071563" y="5715000"/>
            <a:ext cx="21431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6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Georgia" pitchFamily="18" charset="0"/>
              </a:rPr>
              <a:t>Auteur: Mariano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857625" y="5786438"/>
            <a:ext cx="50006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FR" sz="1600" dirty="0"/>
              <a:t>Musique de Ernesto </a:t>
            </a:r>
            <a:r>
              <a:rPr lang="fr-FR" sz="1600" dirty="0" err="1"/>
              <a:t>Cortazar</a:t>
            </a:r>
            <a:r>
              <a:rPr lang="fr-FR" sz="1600" dirty="0"/>
              <a:t> (</a:t>
            </a:r>
            <a:r>
              <a:rPr lang="fr-FR" sz="1600" dirty="0" err="1"/>
              <a:t>Eternal</a:t>
            </a:r>
            <a:r>
              <a:rPr lang="fr-FR" sz="1600" dirty="0"/>
              <a:t> Love </a:t>
            </a:r>
            <a:r>
              <a:rPr lang="fr-FR" sz="1600" dirty="0" err="1"/>
              <a:t>Affair</a:t>
            </a:r>
            <a:r>
              <a:rPr lang="fr-FR" sz="1600" dirty="0"/>
              <a:t>)</a:t>
            </a:r>
            <a:endParaRPr lang="en-US" altLang="ko-KR" sz="1600" b="1" dirty="0">
              <a:latin typeface="Lucida Calligraphy" pitchFamily="66" charset="0"/>
              <a:ea typeface="굴림" pitchFamily="34" charset="-127"/>
            </a:endParaRPr>
          </a:p>
        </p:txBody>
      </p:sp>
      <p:sp>
        <p:nvSpPr>
          <p:cNvPr id="15" name="WordArt 10">
            <a:hlinkClick r:id="rId5" tooltip="Cliquer ici pour voir plus de photos"/>
          </p:cNvPr>
          <p:cNvSpPr>
            <a:spLocks noChangeArrowheads="1" noChangeShapeType="1" noTextEdit="1"/>
          </p:cNvSpPr>
          <p:nvPr/>
        </p:nvSpPr>
        <p:spPr bwMode="auto">
          <a:xfrm>
            <a:off x="1714480" y="4857760"/>
            <a:ext cx="4929222" cy="28575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fr-FR" sz="1400" b="1" kern="1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 Black"/>
              </a:rPr>
              <a:t>Plus de Photos du Jardin du Curé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2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3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erto del cura Elx - Mariano .. 03 07 20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Huerto del cura Elx - Mariano .. 03 07 2014</Template>
  <TotalTime>9</TotalTime>
  <Words>267</Words>
  <Application>Microsoft Office PowerPoint</Application>
  <PresentationFormat>Presentación en pantalla (4:3)</PresentationFormat>
  <Paragraphs>160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8" baseType="lpstr">
      <vt:lpstr>Arial</vt:lpstr>
      <vt:lpstr>Calibri</vt:lpstr>
      <vt:lpstr>Georgia</vt:lpstr>
      <vt:lpstr>Lucida Calligraphy</vt:lpstr>
      <vt:lpstr>굴림</vt:lpstr>
      <vt:lpstr>Huerto del cura Elx - Mariano .. 03 07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2019-03-10T11:21:43Z</dcterms:created>
  <dcterms:modified xsi:type="dcterms:W3CDTF">2019-03-10T11:30:45Z</dcterms:modified>
</cp:coreProperties>
</file>