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zDc3pAcgIY6uql43PlbOw==" hashData="+8QCPu6h7vJG3x3p/gphY4DNJn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5CA8BC8-B4C6-430B-A3D0-29AA61D46538}" type="datetimeFigureOut">
              <a:rPr lang="fr-FR"/>
              <a:pPr>
                <a:defRPr/>
              </a:pPr>
              <a:t>23/04/2021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978DDC1-65BC-47D1-BBEC-764522BF938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915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83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B2DB4E-1225-49A6-A55A-AAC0B8FEF3B8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93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B43A942-331A-4549-A4D2-CB21D38AE745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04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98E2B66-13DB-469D-B95E-FCC7C62E8719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14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725FEF7-BA66-432C-BC53-AAC132EF7A08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24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5DF2088-2582-42A4-9F6D-5FF9A49B52E8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34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271C76-F226-4A72-9C1C-5A11BC1AFD73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45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9D771F-3E7C-4B3D-BC8A-F1D229146ED9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55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36DC04E-57CE-48FE-B215-889A764AA468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65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172471E-78B9-43EF-83FC-CBE8862EBF0B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75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A79A60A-264F-4B35-A30E-6DD63927A226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86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08AAB4C-934A-47BD-892C-4B3A5E93DD09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96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C3D710-F9AB-4A90-8705-D222D2C38D20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06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0B1937C-DFDF-4BA1-B3C9-98540CED38E9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16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155F028-0655-4040-AD9E-DF2EF77DFB17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27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700C76D-77E8-4075-B241-B139A9A79739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37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43D133C-1D86-47BE-A58F-EE7A7B720A20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47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C762F6E-1C10-44FB-BC7E-56492CBE308E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57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B4FD22F-4B12-4616-862A-02529324D681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68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CA2DE0-023D-4F2E-85D0-8E51A641DDE3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78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77E8643-3A30-4DC9-923A-D3CA3DF014BC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88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ED9DFCE-EC4E-4243-90A6-2248527620CE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98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242FCAD-3DF4-4470-B556-443875B177FF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09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ACEE23C-9432-40F9-AE1A-DC64EC21F448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19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E33016E-0861-49F7-B73F-8F01B2CD6649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29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D6E4A4C-339C-4D22-9EFD-FF1E467A9FD8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39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50DA50B-0453-4B1B-874C-0B0674FE87D0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5CF4143-67FD-400E-80A0-89E8A57E8737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60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9F610C4-566B-465A-A8C2-4CBEFBD76D31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70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ABCFF4C-C369-4F49-9C9D-7C9E7822BEEC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80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0B16BC-C840-43EE-900B-E347F4AFCE22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890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772ED8E-F4CF-487E-82D0-7147220C9979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01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F4B8EBC-C5D8-45B1-BA17-9F816CB273CF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fr-F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11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74AD360-D605-4314-9E86-08F5A1326DE9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fr-F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21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C622D7A-99E0-473C-A61E-6D0C6059396D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fr-F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31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9EE5A43-1033-483F-8071-6C56A0164D13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fr-F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42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9038E9F-C0F0-4ADC-85B9-CD3B0DCDE897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fr-F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52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798C622-909A-4C20-8790-1C02A57AB003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fr-F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62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F24F28-431A-4398-B500-CF4A9CD4396B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fr-F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72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EFD5DEF-EC29-4F67-83F7-86CB7A18934E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fr-F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83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0B5948-AC1B-440F-BA7B-7E32FE59E88E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fr-FR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93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FF13DF7-5B07-4A19-AE5E-BCB8B1EBCB97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41</a:t>
            </a:fld>
            <a:endParaRPr lang="fr-FR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03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6AB06C6-8893-4BDA-9073-E13DEF76D2E7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42</a:t>
            </a:fld>
            <a:endParaRPr lang="fr-FR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13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2A91F1F-E6EB-424D-953D-362D0C4DC020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43</a:t>
            </a:fld>
            <a:endParaRPr lang="fr-FR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24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65F3F21-14CA-4E42-9AE6-88E84D864756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44</a:t>
            </a:fld>
            <a:endParaRPr lang="fr-FR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34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1DEA79-BAB1-44D4-8C94-889DEC07E47A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45</a:t>
            </a:fld>
            <a:endParaRPr lang="fr-FR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44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9595F58-1AD8-4998-ACBE-3F469D918BC4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46</a:t>
            </a:fld>
            <a:endParaRPr lang="fr-FR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54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7747455-9331-4343-BBA5-C3CB4915F1C3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47</a:t>
            </a:fld>
            <a:endParaRPr lang="fr-FR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65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2419C54-343E-4B12-8112-EC2704BA40A6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48</a:t>
            </a:fld>
            <a:endParaRPr lang="fr-FR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75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EA4C87D-5960-4257-BF77-B1D96AB4A9B6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49</a:t>
            </a:fld>
            <a:endParaRPr lang="fr-FR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85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EBDE61D-051D-4836-9B53-054254B9305D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50</a:t>
            </a:fld>
            <a:endParaRPr lang="fr-FR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095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A716E37-A3A2-44FD-97A3-2B2992681E7D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51</a:t>
            </a:fld>
            <a:endParaRPr lang="fr-FR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05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DA4F17-D4EC-4488-834D-2B9972A0B22A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52</a:t>
            </a:fld>
            <a:endParaRPr lang="fr-FR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16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069F71D-0E5D-45A2-A1A0-FD712F01A341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53</a:t>
            </a:fld>
            <a:endParaRPr lang="fr-FR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126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C14E1E6-8048-4929-A305-DC0F07A98E41}" type="slidenum">
              <a:rPr lang="fr-FR"/>
              <a:pPr fontAlgn="base">
                <a:spcBef>
                  <a:spcPct val="0"/>
                </a:spcBef>
                <a:spcAft>
                  <a:spcPct val="0"/>
                </a:spcAft>
              </a:pPr>
              <a:t>54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660C3-BCFE-41B7-AE25-3236385705B6}" type="datetimeFigureOut">
              <a:rPr lang="fr-FR"/>
              <a:pPr>
                <a:defRPr/>
              </a:pPr>
              <a:t>23/04/2021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91251-D396-47BF-8285-9E55AD89590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411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BBAAC-7938-44C6-85A5-2B7AF91DC495}" type="datetimeFigureOut">
              <a:rPr lang="fr-FR"/>
              <a:pPr>
                <a:defRPr/>
              </a:pPr>
              <a:t>23/04/2021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E2BED-C207-4D95-918E-9945E9A9C8C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68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AC3C8-1B4B-4611-B1C3-BD89373B8FFF}" type="datetimeFigureOut">
              <a:rPr lang="fr-FR"/>
              <a:pPr>
                <a:defRPr/>
              </a:pPr>
              <a:t>23/04/2021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D5871-6FDA-40AC-A29D-DA57E75AD27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5366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81201-925F-407F-89BD-CA8521725555}" type="datetimeFigureOut">
              <a:rPr lang="fr-FR"/>
              <a:pPr>
                <a:defRPr/>
              </a:pPr>
              <a:t>23/04/2021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40D81-C103-4E1F-AF5A-4E051671109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0317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A867E-0108-4940-A32A-D604124B779C}" type="datetimeFigureOut">
              <a:rPr lang="fr-FR"/>
              <a:pPr>
                <a:defRPr/>
              </a:pPr>
              <a:t>23/04/2021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74859-A23D-453E-9797-3BD7A4CFF0B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5458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CF629-900C-482E-B8B8-34CC03879B53}" type="datetimeFigureOut">
              <a:rPr lang="fr-FR"/>
              <a:pPr>
                <a:defRPr/>
              </a:pPr>
              <a:t>23/04/2021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15A01-E9D2-4998-8627-AC627C47457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1139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F3B6E-AE7B-4819-B3EF-437691AB8EA4}" type="datetimeFigureOut">
              <a:rPr lang="fr-FR"/>
              <a:pPr>
                <a:defRPr/>
              </a:pPr>
              <a:t>23/04/2021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A1B51A-3CF7-4F51-AADC-5C129A44853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05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57D35-CCA0-4932-ACC9-8C8D12FACFCB}" type="datetimeFigureOut">
              <a:rPr lang="fr-FR"/>
              <a:pPr>
                <a:defRPr/>
              </a:pPr>
              <a:t>23/04/2021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0D547-D5B4-4F09-9D6E-C1E7B287F7F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58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CA6C9-8076-4FD8-BF3F-6380AB4C8422}" type="datetimeFigureOut">
              <a:rPr lang="fr-FR"/>
              <a:pPr>
                <a:defRPr/>
              </a:pPr>
              <a:t>23/04/2021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51E5D-D34D-4285-A7C6-42AE1FA3B42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9950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2FE94-40C6-4C5E-B670-10747BE5FA95}" type="datetimeFigureOut">
              <a:rPr lang="fr-FR"/>
              <a:pPr>
                <a:defRPr/>
              </a:pPr>
              <a:t>23/04/2021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F9859-83D2-475D-83C1-E642288C79F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88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057F8-ADA8-4FCE-97B4-72A6BE1C534B}" type="datetimeFigureOut">
              <a:rPr lang="fr-FR"/>
              <a:pPr>
                <a:defRPr/>
              </a:pPr>
              <a:t>23/04/2021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4DA92-7BD9-4519-ACA5-4790F6EA739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13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649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7D628E4-7306-493E-9870-632FF1AC0F49}" type="datetimeFigureOut">
              <a:rPr lang="fr-FR"/>
              <a:pPr>
                <a:defRPr/>
              </a:pPr>
              <a:t>23/04/2021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3A905A2-A56C-49F3-9E2D-B38D68381AD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 descr="9285935-md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1700808"/>
            <a:ext cx="9144000" cy="240065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El </a:t>
            </a:r>
            <a:r>
              <a:rPr lang="es-ES" sz="9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gran cañón, </a:t>
            </a:r>
            <a:endParaRPr lang="fr-FR" sz="9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  <p:sndAc>
          <p:stSnd loop="1">
            <p:snd r:embed="rId3" name="Am_ndiens.wav"/>
          </p:stSnd>
        </p:sndAc>
      </p:transition>
    </mc:Choice>
    <mc:Fallback>
      <p:transition spd="slow">
        <p:checker/>
        <p:sndAc>
          <p:stSnd loop="1">
            <p:snd r:embed="rId3" name="Am_ndien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9285936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9285937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9285940-l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9285972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9285978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9285974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9285973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9285971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9285980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9285983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9285984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9285985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9286011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9286012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9286013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9286014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9286015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9286017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9286021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9286031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9286032-l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9286036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9286037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9286039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9286055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9286056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9286057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9286058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9286059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9286060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9286062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9286063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9286064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9285940-l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9286079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9286080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9286084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9286085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9286086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9286089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9286090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9286091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9286092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9286134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9285938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9285943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9285944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9285945-l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9286054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9286041-l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9286020-l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9286040-l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9286033-m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lorado .. 26 07 201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Colorado .. 26 07 2010</Template>
  <TotalTime>6</TotalTime>
  <Words>74</Words>
  <Application>Microsoft Office PowerPoint</Application>
  <PresentationFormat>Presentación en pantalla (4:3)</PresentationFormat>
  <Paragraphs>58</Paragraphs>
  <Slides>55</Slides>
  <Notes>54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9" baseType="lpstr">
      <vt:lpstr>Calibri</vt:lpstr>
      <vt:lpstr>Arial</vt:lpstr>
      <vt:lpstr>Colorado .. 26 07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2021-04-23T07:44:12Z</dcterms:created>
  <dcterms:modified xsi:type="dcterms:W3CDTF">2021-04-23T07:50:47Z</dcterms:modified>
</cp:coreProperties>
</file>