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9" r:id="rId4"/>
    <p:sldId id="257" r:id="rId5"/>
    <p:sldId id="258" r:id="rId6"/>
    <p:sldId id="259" r:id="rId7"/>
    <p:sldId id="284" r:id="rId8"/>
    <p:sldId id="260" r:id="rId9"/>
    <p:sldId id="283" r:id="rId10"/>
    <p:sldId id="262" r:id="rId11"/>
    <p:sldId id="263" r:id="rId12"/>
    <p:sldId id="264" r:id="rId13"/>
    <p:sldId id="266" r:id="rId14"/>
    <p:sldId id="267" r:id="rId15"/>
    <p:sldId id="268" r:id="rId16"/>
    <p:sldId id="261" r:id="rId17"/>
    <p:sldId id="270" r:id="rId18"/>
    <p:sldId id="265" r:id="rId19"/>
    <p:sldId id="269" r:id="rId20"/>
    <p:sldId id="271" r:id="rId21"/>
    <p:sldId id="272" r:id="rId22"/>
    <p:sldId id="273" r:id="rId23"/>
    <p:sldId id="280" r:id="rId24"/>
    <p:sldId id="281" r:id="rId25"/>
    <p:sldId id="282" r:id="rId26"/>
    <p:sldId id="285" r:id="rId27"/>
    <p:sldId id="286" r:id="rId28"/>
    <p:sldId id="287" r:id="rId29"/>
  </p:sldIdLst>
  <p:sldSz cx="9144000" cy="6858000" type="screen4x3"/>
  <p:notesSz cx="6858000" cy="9144000"/>
  <p:embeddedFontLst>
    <p:embeddedFont>
      <p:font typeface="Monotype Corsiva" pitchFamily="66" charset="0"/>
      <p:italic r:id="rId30"/>
    </p:embeddedFont>
    <p:embeddedFont>
      <p:font typeface="Kristen ITC" pitchFamily="66" charset="0"/>
      <p:regular r:id="rId31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2400" b="1" i="1"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v8WgeZawRw3pq6RziFMnQ==" hashData="JXDAMte2Jjj2FZGHYnRpZL55o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9167" autoAdjust="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97CC8-C618-45D9-B0F4-466D95DAA0F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888961"/>
      </p:ext>
    </p:extLst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BD299-228D-4D66-9D02-87B7ADDBFD4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033830"/>
      </p:ext>
    </p:extLst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B2262-A637-4489-8698-C9A0518F57E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734221"/>
      </p:ext>
    </p:extLst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AFA81-AC79-44AF-B244-74F8A14F055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28152"/>
      </p:ext>
    </p:extLst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0221D-721C-481F-818A-251069F1A73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936426"/>
      </p:ext>
    </p:extLst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3C758-B655-420F-B522-7B37C6EC0F8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488943"/>
      </p:ext>
    </p:extLst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777D3-2EF1-4DEF-9FAB-623DCD20A8F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944404"/>
      </p:ext>
    </p:extLst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5876F-1C45-4ACB-8753-C7EBDB035A9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428475"/>
      </p:ext>
    </p:extLst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46F6A-8213-4709-86EE-882D1008A7C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587845"/>
      </p:ext>
    </p:extLst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6A16B-8AAC-4408-AC30-7DDB2E5A27F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417166"/>
      </p:ext>
    </p:extLst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0C9A4-6367-4832-8CA2-59CCCE26274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283461"/>
      </p:ext>
    </p:extLst>
  </p:cSld>
  <p:clrMapOvr>
    <a:masterClrMapping/>
  </p:clrMapOvr>
  <p:transition spd="slow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064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latin typeface="+mn-lt"/>
              </a:defRPr>
            </a:lvl1pPr>
          </a:lstStyle>
          <a:p>
            <a:fld id="{298BCA57-CAFE-495A-9A24-C9DFF0BC05AB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187450" y="1557338"/>
            <a:ext cx="6985000" cy="36004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El  Desierto </a:t>
            </a:r>
          </a:p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de </a:t>
            </a:r>
            <a:r>
              <a:rPr lang="es-ES" sz="3600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/>
              </a:rPr>
              <a:t>Gobi</a:t>
            </a:r>
          </a:p>
        </p:txBody>
      </p:sp>
      <p:pic>
        <p:nvPicPr>
          <p:cNvPr id="2053" name=" - T3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 - Track04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7100888"/>
            <a:ext cx="244475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619249" y="1677391"/>
            <a:ext cx="604837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dirty="0" smtClean="0"/>
              <a:t>Cruzando el desierto de Gobi</a:t>
            </a:r>
          </a:p>
          <a:p>
            <a:pPr algn="ctr">
              <a:spcBef>
                <a:spcPct val="50000"/>
              </a:spcBef>
            </a:pPr>
            <a:r>
              <a:rPr lang="es-ES" sz="3200" dirty="0" smtClean="0"/>
              <a:t>Temperatura 40-45 ° en verano</a:t>
            </a:r>
          </a:p>
          <a:p>
            <a:pPr algn="ctr">
              <a:spcBef>
                <a:spcPct val="50000"/>
              </a:spcBef>
            </a:pPr>
            <a:r>
              <a:rPr lang="es-ES" sz="3200" dirty="0" smtClean="0"/>
              <a:t>Y menos 40 ° en invierno</a:t>
            </a:r>
          </a:p>
          <a:p>
            <a:pPr algn="ctr">
              <a:spcBef>
                <a:spcPct val="50000"/>
              </a:spcBef>
            </a:pPr>
            <a:r>
              <a:rPr lang="es-ES" sz="3200" dirty="0" smtClean="0"/>
              <a:t>La altitud media es de 1.000 metros.</a:t>
            </a:r>
          </a:p>
          <a:p>
            <a:pPr algn="ctr">
              <a:spcBef>
                <a:spcPct val="50000"/>
              </a:spcBef>
            </a:pPr>
            <a:r>
              <a:rPr lang="es-ES" sz="3200" dirty="0" smtClean="0"/>
              <a:t>Su superficie es igual a Francia</a:t>
            </a:r>
            <a:endParaRPr lang="fr-FR" sz="320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Image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Imag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979712" y="836613"/>
            <a:ext cx="4752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¡No hay tiempo para ir a la peluquería!</a:t>
            </a:r>
            <a:endParaRPr lang="fr-FR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Image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356100" y="5084763"/>
            <a:ext cx="3529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H" sz="2800" dirty="0" smtClean="0"/>
              <a:t>El </a:t>
            </a:r>
            <a:r>
              <a:rPr lang="fr-CH" sz="2800" dirty="0" err="1" smtClean="0"/>
              <a:t>transmongol</a:t>
            </a:r>
            <a:endParaRPr lang="fr-FR" sz="280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Image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mag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Imag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547813" y="333375"/>
            <a:ext cx="3816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/>
              <a:t>Un primer pueblo de Mongolia</a:t>
            </a:r>
            <a:endParaRPr lang="fr-FR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Image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mage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Image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Image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Image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427538" y="620713"/>
            <a:ext cx="273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H" dirty="0" smtClean="0"/>
              <a:t>Mina de </a:t>
            </a:r>
            <a:r>
              <a:rPr lang="fr-CH" dirty="0" err="1" smtClean="0"/>
              <a:t>Carbón</a:t>
            </a:r>
            <a:endParaRPr lang="fr-FR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Im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Im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Image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Imag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547813" y="1125538"/>
            <a:ext cx="626427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400" b="0" dirty="0" smtClean="0"/>
              <a:t>Después de cruzar el desierto de </a:t>
            </a:r>
            <a:r>
              <a:rPr lang="es-ES" sz="4400" b="0" dirty="0" err="1" smtClean="0"/>
              <a:t>GobiEs</a:t>
            </a:r>
            <a:r>
              <a:rPr lang="es-ES" sz="4400" b="0" dirty="0" smtClean="0"/>
              <a:t> el descubrimiento de </a:t>
            </a:r>
            <a:r>
              <a:rPr lang="es-ES" sz="4400" b="0" dirty="0" err="1" smtClean="0"/>
              <a:t>yurtas</a:t>
            </a:r>
            <a:r>
              <a:rPr lang="es-ES" sz="4400" b="0" dirty="0" smtClean="0"/>
              <a:t> y aldeanos.</a:t>
            </a:r>
          </a:p>
          <a:p>
            <a:pPr algn="ctr">
              <a:spcBef>
                <a:spcPct val="50000"/>
              </a:spcBef>
            </a:pPr>
            <a:r>
              <a:rPr lang="es-ES" sz="4400" b="0" dirty="0" smtClean="0"/>
              <a:t>¡Y sobre todo paisajes magníficos!</a:t>
            </a:r>
          </a:p>
          <a:p>
            <a:pPr algn="ctr">
              <a:spcBef>
                <a:spcPct val="50000"/>
              </a:spcBef>
            </a:pPr>
            <a:r>
              <a:rPr lang="es-ES" sz="4400" b="0" dirty="0" smtClean="0"/>
              <a:t>Sigue la...</a:t>
            </a:r>
            <a:r>
              <a:rPr lang="es-ES" sz="4400" b="0" dirty="0" err="1" smtClean="0"/>
              <a:t>Monglolia</a:t>
            </a:r>
            <a:endParaRPr lang="fr-FR" sz="4400" b="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547813" y="836613"/>
            <a:ext cx="6408737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5400" b="0" dirty="0" smtClean="0"/>
              <a:t>Fotos tomadas por los tres aventureros</a:t>
            </a:r>
          </a:p>
          <a:p>
            <a:pPr algn="ctr">
              <a:spcBef>
                <a:spcPct val="50000"/>
              </a:spcBef>
            </a:pPr>
            <a:r>
              <a:rPr lang="es-ES" sz="5400" b="0" dirty="0" smtClean="0"/>
              <a:t>Música: </a:t>
            </a:r>
            <a:r>
              <a:rPr lang="es-ES" sz="5400" b="0" dirty="0" err="1" smtClean="0"/>
              <a:t>TumbashEdición</a:t>
            </a:r>
            <a:endParaRPr lang="es-ES" sz="5400" b="0" dirty="0" smtClean="0"/>
          </a:p>
          <a:p>
            <a:pPr algn="ctr">
              <a:spcBef>
                <a:spcPct val="50000"/>
              </a:spcBef>
            </a:pPr>
            <a:r>
              <a:rPr lang="es-ES" sz="5400" b="0" dirty="0" smtClean="0"/>
              <a:t>: </a:t>
            </a:r>
            <a:r>
              <a:rPr lang="es-ES" sz="5400" b="0" dirty="0" err="1" smtClean="0"/>
              <a:t>Marité</a:t>
            </a:r>
            <a:endParaRPr lang="fr-FR" sz="5400" b="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 i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 i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i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i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ésert de Gobi .. 14 06 2010">
  <a:themeElements>
    <a:clrScheme name="Modèle par défaut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Désert de Gobi .. 14 06 2010</Template>
  <TotalTime>10</TotalTime>
  <Words>106</Words>
  <Application>Microsoft Office PowerPoint</Application>
  <PresentationFormat>Presentación en pantalla (4:3)</PresentationFormat>
  <Paragraphs>19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Arial</vt:lpstr>
      <vt:lpstr>Monotype Corsiva</vt:lpstr>
      <vt:lpstr>Kristen ITC</vt:lpstr>
      <vt:lpstr>Désert de Gobi .. 14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2021-04-29T13:34:51Z</dcterms:created>
  <dcterms:modified xsi:type="dcterms:W3CDTF">2021-04-29T13:45:23Z</dcterms:modified>
</cp:coreProperties>
</file>