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</p:sldMasterIdLst>
  <p:sldIdLst>
    <p:sldId id="256" r:id="rId3"/>
    <p:sldId id="326" r:id="rId4"/>
    <p:sldId id="257" r:id="rId5"/>
    <p:sldId id="325" r:id="rId6"/>
    <p:sldId id="329" r:id="rId7"/>
    <p:sldId id="269" r:id="rId8"/>
    <p:sldId id="328" r:id="rId9"/>
    <p:sldId id="266" r:id="rId10"/>
    <p:sldId id="282" r:id="rId11"/>
    <p:sldId id="280" r:id="rId12"/>
    <p:sldId id="260" r:id="rId13"/>
    <p:sldId id="283" r:id="rId14"/>
    <p:sldId id="284" r:id="rId15"/>
    <p:sldId id="315" r:id="rId16"/>
    <p:sldId id="285" r:id="rId17"/>
    <p:sldId id="324" r:id="rId18"/>
    <p:sldId id="290" r:id="rId19"/>
    <p:sldId id="261" r:id="rId20"/>
    <p:sldId id="286" r:id="rId21"/>
    <p:sldId id="277" r:id="rId22"/>
    <p:sldId id="291" r:id="rId23"/>
    <p:sldId id="297" r:id="rId24"/>
    <p:sldId id="295" r:id="rId25"/>
    <p:sldId id="300" r:id="rId26"/>
    <p:sldId id="298" r:id="rId27"/>
    <p:sldId id="304" r:id="rId28"/>
    <p:sldId id="278" r:id="rId29"/>
    <p:sldId id="309" r:id="rId30"/>
    <p:sldId id="319" r:id="rId31"/>
    <p:sldId id="330" r:id="rId32"/>
    <p:sldId id="331" r:id="rId33"/>
    <p:sldId id="332" r:id="rId34"/>
    <p:sldId id="303" r:id="rId35"/>
    <p:sldId id="317" r:id="rId36"/>
    <p:sldId id="318" r:id="rId37"/>
    <p:sldId id="308" r:id="rId38"/>
    <p:sldId id="310" r:id="rId39"/>
    <p:sldId id="320" r:id="rId40"/>
    <p:sldId id="322" r:id="rId41"/>
    <p:sldId id="323" r:id="rId42"/>
    <p:sldId id="279" r:id="rId43"/>
    <p:sldId id="314" r:id="rId44"/>
    <p:sldId id="313" r:id="rId45"/>
    <p:sldId id="333" r:id="rId46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w/DXoDLHWj2omeTt7YYuOA" hashData="bXCIPI32r1biYfCQZ7kbFr/Env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D7FF"/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78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7BC17-BBC4-492B-9D70-B183DA247A0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07DCA-EC14-43E8-A678-E147A9A88DA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B8A01-3D98-4B6F-9D44-0F891867114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7B2D0-9A78-4400-93E0-949424ABAE6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32126-7E1B-40B1-96B4-1E4F4A0F4FE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03D67-17B9-4AE5-8FA0-635B46B41F9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56182-9B56-48B5-AEC2-921D4536EF0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953E9-7497-4892-A08C-08F05AAAD54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6FC47-6578-4A17-A526-742930559F7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71FE0-8E8D-44E8-9B88-E2D16911EFE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942C6-F79E-4562-8105-7920FAA26D1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9A2FA231-BDAF-4B83-BAB2-C85BF33FD80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2DD7FF"/>
            </a:gs>
            <a:gs pos="25000">
              <a:srgbClr val="2DD7FF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67544" y="3429000"/>
            <a:ext cx="8208912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dirty="0">
                <a:ln w="3175">
                  <a:solidFill>
                    <a:schemeClr val="bg1"/>
                  </a:solidFill>
                </a:ln>
                <a:solidFill>
                  <a:srgbClr val="2DD7FF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Candara" pitchFamily="34" charset="0"/>
                <a:cs typeface="+mn-cs"/>
              </a:rPr>
              <a:t>El curioso encuentro de un río turquesa con el río Colorado, en el Gran Cañón</a:t>
            </a:r>
            <a:endParaRPr lang="es-ES" sz="3600" b="1" dirty="0">
              <a:ln w="3175">
                <a:solidFill>
                  <a:schemeClr val="bg1"/>
                </a:solidFill>
              </a:ln>
              <a:solidFill>
                <a:srgbClr val="2DD7FF"/>
              </a:solidFill>
              <a:effectLst>
                <a:outerShdw blurRad="50800" dist="50800" dir="5400000" algn="ctr" rotWithShape="0">
                  <a:schemeClr val="bg1"/>
                </a:outerShdw>
              </a:effectLst>
              <a:latin typeface="Candara" pitchFamily="34" charset="0"/>
              <a:cs typeface="+mn-cs"/>
            </a:endParaRPr>
          </a:p>
        </p:txBody>
      </p:sp>
      <p:pic>
        <p:nvPicPr>
          <p:cNvPr id="2051" name="6 Imagen" descr="Gifs%20ANimados%20Flechas%20(53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5949950"/>
            <a:ext cx="571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7 Imagen" descr="notes_02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1275" y="5084763"/>
            <a:ext cx="20574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  <p:sndAc>
      <p:stSnd loop="1">
        <p:snd r:embed="rId2" name="pajvalsbonito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4 Imagen" descr="p566078741-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53525" cy="640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 rot="10800000">
            <a:off x="0" y="6165850"/>
            <a:ext cx="9144000" cy="6921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8 Imagen" descr="Imagen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536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0" y="5734050"/>
            <a:ext cx="9144000" cy="503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103" name="14 Rectángulo"/>
          <p:cNvSpPr>
            <a:spLocks noChangeArrowheads="1"/>
          </p:cNvSpPr>
          <p:nvPr/>
        </p:nvSpPr>
        <p:spPr bwMode="auto">
          <a:xfrm>
            <a:off x="323850" y="5876925"/>
            <a:ext cx="83518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andara" pitchFamily="34" charset="0"/>
              </a:rPr>
              <a:t>El </a:t>
            </a:r>
            <a:r>
              <a:rPr lang="es-ES" sz="2000" b="1">
                <a:latin typeface="Candara" pitchFamily="34" charset="0"/>
              </a:rPr>
              <a:t>río Havasu</a:t>
            </a:r>
            <a:r>
              <a:rPr lang="es-ES" sz="2000">
                <a:latin typeface="Candara" pitchFamily="34" charset="0"/>
              </a:rPr>
              <a:t> es un afluente del </a:t>
            </a:r>
            <a:r>
              <a:rPr lang="es-ES" sz="2000" b="1">
                <a:latin typeface="Candara" pitchFamily="34" charset="0"/>
              </a:rPr>
              <a:t>río Colorado</a:t>
            </a:r>
            <a:r>
              <a:rPr lang="es-ES" sz="2000">
                <a:latin typeface="Candara" pitchFamily="34" charset="0"/>
              </a:rPr>
              <a:t>, el principal responsable de modelar </a:t>
            </a:r>
            <a:r>
              <a:rPr lang="es-ES" sz="2000" b="1">
                <a:latin typeface="Candara" pitchFamily="34" charset="0"/>
              </a:rPr>
              <a:t>uno de los cañones más imponentes del mundo</a:t>
            </a:r>
            <a:r>
              <a:rPr lang="es-ES" sz="2000">
                <a:latin typeface="Candara" pitchFamily="34" charset="0"/>
              </a:rPr>
              <a:t>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3 Rectángulo"/>
          <p:cNvSpPr>
            <a:spLocks noChangeArrowheads="1"/>
          </p:cNvSpPr>
          <p:nvPr/>
        </p:nvSpPr>
        <p:spPr bwMode="auto">
          <a:xfrm>
            <a:off x="827088" y="3284538"/>
            <a:ext cx="73453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andara" pitchFamily="34" charset="0"/>
              </a:rPr>
              <a:t>Lo curioso es el color de la corriente del río </a:t>
            </a:r>
            <a:r>
              <a:rPr lang="es-ES" sz="2000" b="1">
                <a:latin typeface="Candara" pitchFamily="34" charset="0"/>
              </a:rPr>
              <a:t>Havasu</a:t>
            </a:r>
            <a:r>
              <a:rPr lang="es-ES" sz="2000">
                <a:latin typeface="Candara" pitchFamily="34" charset="0"/>
              </a:rPr>
              <a:t> atravesando otro cañón más pequeño: las paredes y acantilados del cañón se ven rojizas, pero el río, es completamente turquesa a verdoso, y contrasta con su entorno de un modo maravilloso: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6095077522_a6bfcd598b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505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5 Imagen" descr="6095079148_b87c4c6950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6094608497_ca6bc8ea78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3 Imagen" descr="6094537941_f0c96abb7b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Imagen" descr="grandcanyon-800x5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6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971550" y="3213100"/>
            <a:ext cx="73453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andara" pitchFamily="34" charset="0"/>
              </a:rPr>
              <a:t>El color turquesa verdoso del agua se debe al elevado nivel de carbonato de calcio del agua. No menos curioso es el punto donde el </a:t>
            </a:r>
            <a:r>
              <a:rPr lang="es-ES" sz="2000" b="1">
                <a:latin typeface="Candara" pitchFamily="34" charset="0"/>
              </a:rPr>
              <a:t>río Havasu</a:t>
            </a:r>
            <a:r>
              <a:rPr lang="es-ES" sz="2000">
                <a:latin typeface="Candara" pitchFamily="34" charset="0"/>
              </a:rPr>
              <a:t> se encuentra con el </a:t>
            </a:r>
            <a:r>
              <a:rPr lang="es-ES" sz="2000" b="1">
                <a:latin typeface="Candara" pitchFamily="34" charset="0"/>
              </a:rPr>
              <a:t>río Colorado</a:t>
            </a:r>
            <a:r>
              <a:rPr lang="es-ES" sz="2000">
                <a:latin typeface="Candara" pitchFamily="34" charset="0"/>
              </a:rPr>
              <a:t>, dando lugar a una particular combinación de colores en el agua: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7978179073_19476028bc_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4 Imagen" descr="Ima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-17463"/>
            <a:ext cx="92122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 Imagen" descr="Imagen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-17463"/>
            <a:ext cx="92233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2 Imagen" descr="Imagen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-17463"/>
            <a:ext cx="92122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2 Imagen" descr="Imagen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-17463"/>
            <a:ext cx="92122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Imagen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6950" y="-17463"/>
            <a:ext cx="46021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331913" y="0"/>
            <a:ext cx="9715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6840538" y="0"/>
            <a:ext cx="100806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0076d6f2dc5bb01f8873de97a5f6557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6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4 Imagen" descr="Imagen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6200"/>
            <a:ext cx="9144000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4 Rectángulo"/>
          <p:cNvSpPr>
            <a:spLocks noChangeArrowheads="1"/>
          </p:cNvSpPr>
          <p:nvPr/>
        </p:nvSpPr>
        <p:spPr bwMode="auto">
          <a:xfrm>
            <a:off x="1763713" y="3500438"/>
            <a:ext cx="56705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andara" pitchFamily="34" charset="0"/>
              </a:rPr>
              <a:t>Pero vale decir, todo el trayecto del río Havasu, con sus cascadas y rincones es para deslumbrarse: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13343729043_45a68bcddb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2 Imagen" descr="2008-04-20-hav-creek-40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899857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7983098181_fc31db88aa_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6503896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havasu_falls_godadd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60550" y="0"/>
            <a:ext cx="5422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2 Imagen" descr="Imagen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9288" y="0"/>
            <a:ext cx="5305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365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821488"/>
            <a:ext cx="9144000" cy="36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71550" y="0"/>
            <a:ext cx="9715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7200900" y="0"/>
            <a:ext cx="100806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Rectángulo"/>
          <p:cNvSpPr>
            <a:spLocks noChangeArrowheads="1"/>
          </p:cNvSpPr>
          <p:nvPr/>
        </p:nvSpPr>
        <p:spPr bwMode="auto">
          <a:xfrm>
            <a:off x="684213" y="3141663"/>
            <a:ext cx="7704137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andara" pitchFamily="34" charset="0"/>
              </a:rPr>
              <a:t>El </a:t>
            </a:r>
            <a:r>
              <a:rPr lang="es-ES" sz="2000" b="1">
                <a:latin typeface="Candara" pitchFamily="34" charset="0"/>
              </a:rPr>
              <a:t>río Havasu</a:t>
            </a:r>
            <a:r>
              <a:rPr lang="es-ES" sz="2000">
                <a:latin typeface="Candara" pitchFamily="34" charset="0"/>
              </a:rPr>
              <a:t> recorre parte del estado de </a:t>
            </a:r>
            <a:r>
              <a:rPr lang="es-ES" sz="2000" b="1">
                <a:latin typeface="Candara" pitchFamily="34" charset="0"/>
              </a:rPr>
              <a:t>Arizona</a:t>
            </a:r>
            <a:r>
              <a:rPr lang="es-ES" sz="2000">
                <a:latin typeface="Candara" pitchFamily="34" charset="0"/>
              </a:rPr>
              <a:t> en </a:t>
            </a:r>
            <a:r>
              <a:rPr lang="es-ES" sz="2000" b="1">
                <a:latin typeface="Candara" pitchFamily="34" charset="0"/>
              </a:rPr>
              <a:t>Estados Unidos</a:t>
            </a:r>
            <a:r>
              <a:rPr lang="es-ES" sz="2000">
                <a:latin typeface="Candara" pitchFamily="34" charset="0"/>
              </a:rPr>
              <a:t>. Es un paisaje desértico donde el color del agua azul verdosa da tres saltos importantes: la cascada </a:t>
            </a:r>
            <a:r>
              <a:rPr lang="es-ES" sz="2000" b="1">
                <a:latin typeface="Candara" pitchFamily="34" charset="0"/>
              </a:rPr>
              <a:t>Havasu</a:t>
            </a:r>
            <a:r>
              <a:rPr lang="es-ES" sz="2000">
                <a:latin typeface="Candara" pitchFamily="34" charset="0"/>
              </a:rPr>
              <a:t>, </a:t>
            </a:r>
            <a:r>
              <a:rPr lang="es-ES" sz="2000" b="1">
                <a:latin typeface="Candara" pitchFamily="34" charset="0"/>
              </a:rPr>
              <a:t>Mooney</a:t>
            </a:r>
            <a:r>
              <a:rPr lang="es-ES" sz="2000">
                <a:latin typeface="Candara" pitchFamily="34" charset="0"/>
              </a:rPr>
              <a:t> y </a:t>
            </a:r>
            <a:r>
              <a:rPr lang="es-ES" sz="2000" b="1">
                <a:latin typeface="Candara" pitchFamily="34" charset="0"/>
              </a:rPr>
              <a:t>Navajo</a:t>
            </a:r>
            <a:r>
              <a:rPr lang="es-ES" sz="2000">
                <a:latin typeface="Candara" pitchFamily="34" charset="0"/>
              </a:rPr>
              <a:t>. Se visita desde el pueblo de </a:t>
            </a:r>
            <a:r>
              <a:rPr lang="es-ES" sz="2000" b="1">
                <a:latin typeface="Candara" pitchFamily="34" charset="0"/>
              </a:rPr>
              <a:t>Supai</a:t>
            </a:r>
            <a:r>
              <a:rPr lang="es-ES" sz="2000">
                <a:latin typeface="Candara" pitchFamily="34" charset="0"/>
              </a:rPr>
              <a:t>, una reserva indígena que es además uno de los pueblos más aislados de </a:t>
            </a:r>
            <a:r>
              <a:rPr lang="es-ES" sz="2000" b="1">
                <a:latin typeface="Candara" pitchFamily="34" charset="0"/>
              </a:rPr>
              <a:t>Estados Unidos</a:t>
            </a:r>
            <a:r>
              <a:rPr lang="es-ES" sz="2000">
                <a:latin typeface="Candara" pitchFamily="34" charset="0"/>
              </a:rPr>
              <a:t>, pero muy turístico.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3 Imagen" descr="Imagen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3063"/>
            <a:ext cx="9144000" cy="611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9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62713"/>
            <a:ext cx="9144000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703" name="8 Rectángulo"/>
          <p:cNvSpPr>
            <a:spLocks noChangeArrowheads="1"/>
          </p:cNvSpPr>
          <p:nvPr/>
        </p:nvSpPr>
        <p:spPr bwMode="auto">
          <a:xfrm>
            <a:off x="0" y="6381750"/>
            <a:ext cx="914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ndara" pitchFamily="34" charset="0"/>
              </a:rPr>
              <a:t>Cascada Havasu</a:t>
            </a:r>
            <a:endParaRPr lang="es-ES" b="1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3 Imagen" descr="Imagen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-17463"/>
            <a:ext cx="9209088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3 Imagen" descr="Imagen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-17463"/>
            <a:ext cx="92122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3 Imagen" descr="Imagen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-17463"/>
            <a:ext cx="92122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2 Imagen" descr="Imagen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0513"/>
            <a:ext cx="9144000" cy="627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534150"/>
            <a:ext cx="9144000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5 Imagen" descr="Imagen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39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462713"/>
            <a:ext cx="9144000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3 Imagen" descr="Imagen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3"/>
            <a:ext cx="9144000" cy="677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324975" cy="7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786563"/>
            <a:ext cx="9324975" cy="714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565697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FromAbov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06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2 Rectángulo"/>
          <p:cNvSpPr>
            <a:spLocks noChangeArrowheads="1"/>
          </p:cNvSpPr>
          <p:nvPr/>
        </p:nvSpPr>
        <p:spPr bwMode="auto">
          <a:xfrm>
            <a:off x="0" y="6381750"/>
            <a:ext cx="914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ndara" pitchFamily="34" charset="0"/>
              </a:rPr>
              <a:t>Cascada Mooney</a:t>
            </a:r>
            <a:r>
              <a:rPr lang="es-ES">
                <a:latin typeface="Candara" pitchFamily="34" charset="0"/>
              </a:rPr>
              <a:t> </a:t>
            </a:r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5 Imagen" descr="Imagen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324975" cy="39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462713"/>
            <a:ext cx="9324975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kazeo.com/sites/fr/photos/259/decouvrez-les-plus-belles-chutes-du-monde_2593431-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70900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537306269_ef327c95b7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537188684_6ab6d699fa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0"/>
            <a:ext cx="8328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2 Imagen" descr="85c2673ee75fda3157cafc5a05321b9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3 Rectángulo"/>
          <p:cNvSpPr>
            <a:spLocks noChangeArrowheads="1"/>
          </p:cNvSpPr>
          <p:nvPr/>
        </p:nvSpPr>
        <p:spPr bwMode="auto">
          <a:xfrm>
            <a:off x="0" y="6381750"/>
            <a:ext cx="914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ndara" pitchFamily="34" charset="0"/>
              </a:rPr>
              <a:t>Cascada Navajo</a:t>
            </a:r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3 Imagen" descr="Imagen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3063"/>
            <a:ext cx="9144000" cy="611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39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462713"/>
            <a:ext cx="9144000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2eb35952bc346d274a8edd71fa988df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2 CuadroTexto"/>
          <p:cNvSpPr txBox="1">
            <a:spLocks noChangeArrowheads="1"/>
          </p:cNvSpPr>
          <p:nvPr/>
        </p:nvSpPr>
        <p:spPr bwMode="auto">
          <a:xfrm>
            <a:off x="0" y="5949950"/>
            <a:ext cx="9144000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Candara" pitchFamily="34" charset="0"/>
              </a:rPr>
              <a:t>Fin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00EDo Havasu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Ru00EDo Havasu</Template>
  <TotalTime>1</TotalTime>
  <Words>242</Words>
  <Application>Microsoft Office PowerPoint</Application>
  <PresentationFormat>Presentación en pantalla (4:3)</PresentationFormat>
  <Paragraphs>12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Arial</vt:lpstr>
      <vt:lpstr>Calibri</vt:lpstr>
      <vt:lpstr>Candara</vt:lpstr>
      <vt:lpstr>Ru00EDo Havasu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2015-07-29T11:19:22Z</dcterms:created>
  <dcterms:modified xsi:type="dcterms:W3CDTF">2015-07-29T11:21:12Z</dcterms:modified>
</cp:coreProperties>
</file>