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57" r:id="rId3"/>
    <p:sldId id="258" r:id="rId4"/>
    <p:sldId id="259" r:id="rId5"/>
    <p:sldId id="260" r:id="rId6"/>
    <p:sldId id="297" r:id="rId7"/>
    <p:sldId id="261" r:id="rId8"/>
    <p:sldId id="262" r:id="rId9"/>
    <p:sldId id="263" r:id="rId10"/>
    <p:sldId id="264" r:id="rId11"/>
    <p:sldId id="265" r:id="rId12"/>
    <p:sldId id="266" r:id="rId13"/>
    <p:sldId id="301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96" r:id="rId24"/>
    <p:sldId id="277" r:id="rId25"/>
    <p:sldId id="279" r:id="rId26"/>
    <p:sldId id="280" r:id="rId27"/>
    <p:sldId id="281" r:id="rId28"/>
    <p:sldId id="282" r:id="rId29"/>
    <p:sldId id="283" r:id="rId30"/>
    <p:sldId id="278" r:id="rId31"/>
    <p:sldId id="302" r:id="rId32"/>
    <p:sldId id="303" r:id="rId33"/>
    <p:sldId id="284" r:id="rId34"/>
    <p:sldId id="285" r:id="rId35"/>
    <p:sldId id="286" r:id="rId36"/>
    <p:sldId id="287" r:id="rId37"/>
    <p:sldId id="288" r:id="rId38"/>
    <p:sldId id="306" r:id="rId39"/>
    <p:sldId id="289" r:id="rId40"/>
    <p:sldId id="290" r:id="rId41"/>
    <p:sldId id="291" r:id="rId42"/>
    <p:sldId id="292" r:id="rId43"/>
    <p:sldId id="293" r:id="rId44"/>
    <p:sldId id="307" r:id="rId45"/>
    <p:sldId id="294" r:id="rId46"/>
    <p:sldId id="308" r:id="rId47"/>
    <p:sldId id="295" r:id="rId48"/>
    <p:sldId id="298" r:id="rId49"/>
    <p:sldId id="305" r:id="rId50"/>
    <p:sldId id="304" r:id="rId51"/>
    <p:sldId id="299" r:id="rId52"/>
    <p:sldId id="309" r:id="rId53"/>
    <p:sldId id="300" r:id="rId54"/>
    <p:sldId id="310" r:id="rId55"/>
    <p:sldId id="311" r:id="rId5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A4J6ptNd8yuY4IireUmCg==" hashData="uLhYKM3HUg1hVqKaJ08tk77WQ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0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8926D57-D571-420D-B6E5-D2D86D6E2D1B}" type="datetimeFigureOut">
              <a:rPr lang="fr-CA"/>
              <a:pPr/>
              <a:t>2020-01-05</a:t>
            </a:fld>
            <a:endParaRPr lang="fr-CA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CA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E6E36080-8A42-43F9-9A81-0351196EB50D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82101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EF40F-EDF0-406E-8215-CE5E776EF1E8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DC5E8-8DC9-4C1C-8855-B9615C9B3FD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10466890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51872-2ED1-40FB-8246-4CCE9818C229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652BB-3318-4ACF-8944-FAB32B7B1A2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8145010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EA60B-0C0D-4404-8E82-96654410C9EB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136DF-23E1-4FA2-8AFA-EB788532CE1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40864443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6D9E8-9E44-4670-879A-490BAD80C049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4E7AD-0D35-4E1E-A95C-5B3DC55D5FC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1900036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A6782-DAF6-4332-88C7-5A1CE692F140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B61B5-BC03-44A0-9817-C66DC109682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6667541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20BF0-0BA7-4CDD-8510-3F23CD965A43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BBF70-42D5-4F9C-9892-84E7E44D55D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3383916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84D42-5384-4ED7-A686-2946E8BED655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27C9A-0E55-4E23-BF6D-226CDBFF34E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8925706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B0B78-1E69-4E9D-B790-703FC0381F95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2E675-949F-45CF-BD57-8CD344CA50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64850970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07100-4E2E-4891-AD43-4FC1F9342645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70DE7-1A27-445D-832D-1817BB19679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8322256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6E31C-235A-4F92-AA8B-8726772FA384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0F7F6-3B9E-4E7B-904B-6C195A6F02B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94506948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BEBA6-66F4-4067-843F-2D20C514938C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0C60-78A7-4450-9A50-C114D5973F2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31489720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414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0596C1-ACA5-4DD9-85A5-1CA0913D8F36}" type="datetimeFigureOut">
              <a:rPr lang="fr-CA"/>
              <a:pPr>
                <a:defRPr/>
              </a:pPr>
              <a:t>2020-01-05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EAE2F2-9BC5-4D9B-9424-46DCB80F3F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accueil_galeri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99108" y="404664"/>
            <a:ext cx="4938275" cy="70788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El </a:t>
            </a:r>
            <a:r>
              <a:rPr lang="fr-FR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Congo en </a:t>
            </a:r>
            <a:r>
              <a:rPr lang="fr-FR" sz="40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imágenes</a:t>
            </a:r>
            <a:endParaRPr lang="fr-FR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276975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019925" y="6308725"/>
            <a:ext cx="201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179388" y="5876925"/>
            <a:ext cx="21605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pPr eaLnBrk="1" hangingPunct="1"/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308725"/>
            <a:ext cx="5381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ri149.wav">
            <a:hlinkClick r:id="" action="ppaction://media"/>
          </p:cNvPr>
          <p:cNvPicPr>
            <a:picLocks noRot="1" noChangeAspect="1"/>
          </p:cNvPicPr>
          <p:nvPr>
            <a:wavAudioFile r:embed="rId1" name="Afrique 5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ongo_basin_countrie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0"/>
            <a:ext cx="5954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 descr="CON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233997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18045" y="3645024"/>
            <a:ext cx="265457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El </a:t>
            </a:r>
            <a:r>
              <a:rPr lang="fr-FR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Congo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oulevard du 30 juin vu de la tour de la Gécam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0" y="188913"/>
            <a:ext cx="3313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Kinshasa, capitale du Congo.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Boulevard du 30 juin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kinsha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179388" y="260350"/>
            <a:ext cx="14398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kinshasa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kinshasa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kinshasa_cong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7380288" y="260350"/>
            <a:ext cx="14398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Kinshasa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arrage du Djo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50825" y="6237288"/>
            <a:ext cx="24495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Barrage du Djoue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hoto_lg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50825" y="333375"/>
            <a:ext cx="1657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Fleuve Congo</a:t>
            </a:r>
            <a:endParaRPr lang="fr-CA" sz="160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ignade et lessive au fleuv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79388" y="260350"/>
            <a:ext cx="30972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Baignade et lessive au fleuve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ac-en-afriq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50825" y="6237288"/>
            <a:ext cx="39608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Bac de transport sur le fleuve Congo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En pirogue sur le fleuv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50825" y="6237288"/>
            <a:ext cx="33131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En pirogue sur le fleuve Congo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DSC_4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50825" y="260350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>
                <a:solidFill>
                  <a:srgbClr val="FFFF00"/>
                </a:solidFill>
                <a:latin typeface="Calibri" pitchFamily="34" charset="0"/>
              </a:rPr>
              <a:t>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razzavilleDLOUPP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250825" y="260350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>
                <a:solidFill>
                  <a:srgbClr val="FFFF00"/>
                </a:solidFill>
                <a:latin typeface="Calibri" pitchFamily="34" charset="0"/>
              </a:rPr>
              <a:t>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entre ville de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50825" y="6092825"/>
            <a:ext cx="3025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Centre ville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Gare centrale de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07950" y="6237288"/>
            <a:ext cx="29511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Gare centrale de 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athédrale sacré coeur a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79388" y="6381750"/>
            <a:ext cx="4321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Sacré Coeur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anque du développement des états de l'Afrique Centrale. a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179388" y="260350"/>
            <a:ext cx="40322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Banque du développement des états de l'Afrique Centrale  à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Nabemba Tower  the tallest building in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07950" y="260350"/>
            <a:ext cx="29511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tour Nabemba, le plus haut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édifice de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cène de vie à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79388" y="188913"/>
            <a:ext cx="29527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Scène de vie à Brazzaville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'atelier Konongo rond point de Bifouiti à Brazza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79388" y="6308725"/>
            <a:ext cx="4752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L'atelier Konongo de Bifouiti à Brazzaville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he Luapula River, a branch of the Congo Riv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60350" y="333375"/>
            <a:ext cx="294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La rivière Luapula, </a:t>
            </a:r>
          </a:p>
          <a:p>
            <a:pPr algn="ctr"/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une branche du fleuve Congo</a:t>
            </a:r>
            <a:endParaRPr lang="fr-CA" sz="1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okapi-wildlife-reserve_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20100210184149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Pointe-Noire_6385_bourg-de-pointe-noire-vue-de-Morne-a-lou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79388" y="6237288"/>
            <a:ext cx="18716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Pointe Noire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ointe-noire-capitale-contrastee-congo-L-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4020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2" descr="pointe noi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63" y="3429000"/>
            <a:ext cx="492283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 3" descr="marche pointe noi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63" y="0"/>
            <a:ext cx="492283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 4" descr="Le Warf à Pointe Noir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140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179388" y="6381750"/>
            <a:ext cx="25923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quai de Pointe Noire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356100" y="2852738"/>
            <a:ext cx="25923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Marché à Pointe Noire</a:t>
            </a: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800px-Pointe-Noire_Railway_Stat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79388" y="6237288"/>
            <a:ext cx="28082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gare de Pointe Noire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autres-mers-et-plages-pointe-noire-Babeth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79388" y="6165850"/>
            <a:ext cx="4572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Plage Babeth à Pointe Noire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lubumbashi_hotel_belle_vi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50825" y="333375"/>
            <a:ext cx="25923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Ville de Lubumbashi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ubumbash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79388" y="6308725"/>
            <a:ext cx="28082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Église de Lubumbashi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Around Isiro - Around Isiro, one of the largest cities in the north of Orientale Province, Democ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250825" y="6308725"/>
            <a:ext cx="2808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Petit village Congolais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braconn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250825" y="6165850"/>
            <a:ext cx="27368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Braconnage de gorilles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Construction at Song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23850" y="333375"/>
            <a:ext cx="27352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Construction à Songa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Countryside around Gwane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50825" y="6092825"/>
            <a:ext cx="4572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Termitières à Gwane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maisons de pygmé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50825" y="6092825"/>
            <a:ext cx="24495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Maisons de pygmés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Village pygmé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Femme africaine issue d’une tribu pygmé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323850" y="6237288"/>
            <a:ext cx="43926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Femme africaine issue d’une tribu pygmée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Jungle lif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At the Bushonga health centr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26988"/>
            <a:ext cx="547211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1908175" y="6237288"/>
            <a:ext cx="28082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0000"/>
                </a:solidFill>
                <a:latin typeface="Calibri" pitchFamily="34" charset="0"/>
              </a:rPr>
              <a:t>Centre de santé à Bushonga</a:t>
            </a:r>
            <a:endParaRPr lang="fr-CA" sz="16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KHOLTSTORYCONGO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Wooden bridge non the way to Isiro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179388" y="6308725"/>
            <a:ext cx="2736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Pont de bois vers Isiro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Villagers houses, between Isiro and Watsa, Democratic Republic of the Con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4b4c72eb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250825" y="188913"/>
            <a:ext cx="4033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Scènes de vie dans les villages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56041645_webCO0601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Mine Lonsh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179388" y="260350"/>
            <a:ext cx="2016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Mine Lonshi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p1010180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2" descr="Nyiragongo Volcan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23850" y="6092825"/>
            <a:ext cx="23764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volcan Nyiragongo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bobangi_cleistopholis_paten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171458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59919697_IMG_53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on_l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235825" y="549275"/>
            <a:ext cx="1296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7511E-6 L -0.44097 0.27527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9" y="13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ongo en imáge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congo en imágenes</Template>
  <TotalTime>0</TotalTime>
  <Words>187</Words>
  <Application>Microsoft Office PowerPoint</Application>
  <PresentationFormat>Presentación en pantalla (4:3)</PresentationFormat>
  <Paragraphs>47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el congo en imágenes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2020-01-05T10:43:11Z</dcterms:created>
  <dcterms:modified xsi:type="dcterms:W3CDTF">2020-01-05T10:43:55Z</dcterms:modified>
</cp:coreProperties>
</file>