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7"/>
  </p:notesMasterIdLst>
  <p:sldIdLst>
    <p:sldId id="257" r:id="rId3"/>
    <p:sldId id="258" r:id="rId4"/>
    <p:sldId id="259" r:id="rId5"/>
    <p:sldId id="260" r:id="rId6"/>
    <p:sldId id="297" r:id="rId7"/>
    <p:sldId id="261" r:id="rId8"/>
    <p:sldId id="262" r:id="rId9"/>
    <p:sldId id="263" r:id="rId10"/>
    <p:sldId id="264" r:id="rId11"/>
    <p:sldId id="265" r:id="rId12"/>
    <p:sldId id="266" r:id="rId13"/>
    <p:sldId id="301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96" r:id="rId24"/>
    <p:sldId id="277" r:id="rId25"/>
    <p:sldId id="279" r:id="rId26"/>
    <p:sldId id="280" r:id="rId27"/>
    <p:sldId id="281" r:id="rId28"/>
    <p:sldId id="282" r:id="rId29"/>
    <p:sldId id="283" r:id="rId30"/>
    <p:sldId id="278" r:id="rId31"/>
    <p:sldId id="302" r:id="rId32"/>
    <p:sldId id="303" r:id="rId33"/>
    <p:sldId id="284" r:id="rId34"/>
    <p:sldId id="285" r:id="rId35"/>
    <p:sldId id="286" r:id="rId36"/>
    <p:sldId id="287" r:id="rId37"/>
    <p:sldId id="288" r:id="rId38"/>
    <p:sldId id="306" r:id="rId39"/>
    <p:sldId id="289" r:id="rId40"/>
    <p:sldId id="290" r:id="rId41"/>
    <p:sldId id="291" r:id="rId42"/>
    <p:sldId id="292" r:id="rId43"/>
    <p:sldId id="293" r:id="rId44"/>
    <p:sldId id="307" r:id="rId45"/>
    <p:sldId id="294" r:id="rId46"/>
    <p:sldId id="308" r:id="rId47"/>
    <p:sldId id="295" r:id="rId48"/>
    <p:sldId id="298" r:id="rId49"/>
    <p:sldId id="305" r:id="rId50"/>
    <p:sldId id="304" r:id="rId51"/>
    <p:sldId id="299" r:id="rId52"/>
    <p:sldId id="309" r:id="rId53"/>
    <p:sldId id="300" r:id="rId54"/>
    <p:sldId id="310" r:id="rId55"/>
    <p:sldId id="311" r:id="rId5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LDgFGkxumE9F62EY/8qWA" hashData="0bWAtkjkfKMcgUqiiVIARQjLJo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CA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F06C273F-E6A6-4375-96AD-B96DE7D49641}" type="datetimeFigureOut">
              <a:rPr lang="fr-CA"/>
              <a:pPr/>
              <a:t>2020-03-17</a:t>
            </a:fld>
            <a:endParaRPr lang="fr-CA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CA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6DC283F-A43D-4F23-A2B1-152DAE4D9A6C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3051785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6843B-17EA-41A6-B968-76080E0622A7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131E2-D0BF-41D2-8F4A-E559D28362C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593783415"/>
      </p:ext>
    </p:extLst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F4031-C9B2-43CA-952F-231A0A714318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8013E-EF61-4050-9D95-09DA1CF49F5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259563551"/>
      </p:ext>
    </p:extLst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4F18F-1FDC-44FB-8A13-1ED0B690FB36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AD736-C80C-44E5-85EA-B6DCDC01263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767320120"/>
      </p:ext>
    </p:extLst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85014-D073-4804-81DD-D94440459024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43F04-9D40-44CC-A2F1-E76A4963030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971244948"/>
      </p:ext>
    </p:extLst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E0BF2-4D29-4B0A-B0A7-421AB0303674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BD2C0-FA72-4894-BC66-7FCCBC9A5C6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869422783"/>
      </p:ext>
    </p:extLst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D9230-EA30-470A-9E40-DC1D6E7252E4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4233D-A762-4503-8716-CC6E1AE672C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31315867"/>
      </p:ext>
    </p:extLst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1D3C1-9DF9-4EFC-AE9E-8DE8ABF101C7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A0B1D-8A2D-4B33-85D7-15481F62207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522822136"/>
      </p:ext>
    </p:extLst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6BD07-93C1-41FA-A66A-9A395D4C13A6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409B6-8D64-4C75-AB80-F5EDD0BB010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245571511"/>
      </p:ext>
    </p:extLst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A5674-AE07-4583-A2B3-9F4E2875E825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D4170-390D-479A-9BA2-C0F62DABC35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956732250"/>
      </p:ext>
    </p:extLst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E3A20-1D43-4FBF-805C-905936D13FCC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DEB87-FCB1-4903-97AE-EFF43487169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386845217"/>
      </p:ext>
    </p:extLst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66EC6-F5E8-4F6D-A606-F580037123D5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71071-A220-494F-B409-206B6552EC7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844669662"/>
      </p:ext>
    </p:extLst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E85F5B-A9CD-4F3A-9FF7-856E329FC536}" type="datetimeFigureOut">
              <a:rPr lang="fr-CA"/>
              <a:pPr>
                <a:defRPr/>
              </a:pPr>
              <a:t>2020-03-17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15023C-C9DA-4114-AB94-4DE03DEE5E2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accueil_galeri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67544" y="404664"/>
            <a:ext cx="4938275" cy="707886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El </a:t>
            </a:r>
            <a:r>
              <a:rPr lang="fr-FR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Congo en </a:t>
            </a:r>
            <a:r>
              <a:rPr lang="fr-FR" sz="4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imágenes</a:t>
            </a:r>
            <a:endParaRPr lang="fr-FR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2" name="Image 7" descr="muziek2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3663" y="6276975"/>
            <a:ext cx="5810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ZoneTexte 8"/>
          <p:cNvSpPr txBox="1">
            <a:spLocks noChangeArrowheads="1"/>
          </p:cNvSpPr>
          <p:nvPr/>
        </p:nvSpPr>
        <p:spPr bwMode="auto">
          <a:xfrm>
            <a:off x="7019925" y="6308725"/>
            <a:ext cx="2016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8" name="Afri2112.wav">
            <a:hlinkClick r:id="" action="ppaction://media"/>
          </p:cNvPr>
          <p:cNvPicPr>
            <a:picLocks noRot="1" noChangeAspect="1"/>
          </p:cNvPicPr>
          <p:nvPr>
            <a:wavAudioFile r:embed="rId1" name="Afrique 5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ongo_basin_countries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9288" y="0"/>
            <a:ext cx="5954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2" descr="CON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44675"/>
            <a:ext cx="2339975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3645024"/>
            <a:ext cx="278762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Le Congo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Boulevard du 30 juin vu de la tour de la Gécam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0" y="188913"/>
            <a:ext cx="3313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Kinshasa, capitale du Congo.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Boulevard du 30 juin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kinshas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179388" y="260350"/>
            <a:ext cx="14398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Kinshasa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kinshasa_2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05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kinshasa_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kinshasa_congo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7380288" y="260350"/>
            <a:ext cx="14398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Kinshasa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Barrage du Djo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250825" y="6237288"/>
            <a:ext cx="24495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Barrage du Djoue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photo_lg_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50825" y="333375"/>
            <a:ext cx="1657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Fleuve Congo</a:t>
            </a:r>
            <a:endParaRPr lang="fr-CA" sz="160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aignade et lessive au fleuv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179388" y="260350"/>
            <a:ext cx="30972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Baignade et lessive au fleuve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ac-en-afriq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250825" y="6237288"/>
            <a:ext cx="39608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Bac de transport sur le fleuve Congo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En pirogue sur le fleuv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250825" y="6237288"/>
            <a:ext cx="33131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En pirogue sur le fleuve Congo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DSC_47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250825" y="260350"/>
            <a:ext cx="158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>
                <a:solidFill>
                  <a:srgbClr val="FFFF00"/>
                </a:solidFill>
                <a:latin typeface="Calibri" pitchFamily="34" charset="0"/>
              </a:rPr>
              <a:t>Brazzaville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BrazzavilleDLOUPP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250825" y="260350"/>
            <a:ext cx="158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>
                <a:solidFill>
                  <a:srgbClr val="FFFF00"/>
                </a:solidFill>
                <a:latin typeface="Calibri" pitchFamily="34" charset="0"/>
              </a:rPr>
              <a:t>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entre ville de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250825" y="6092825"/>
            <a:ext cx="30257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Centre ville de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Gare centrale de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107950" y="6237288"/>
            <a:ext cx="29511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Gare centrale de Brazzaville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Cathédrale sacré coeur a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179388" y="6381750"/>
            <a:ext cx="43211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Sacré Coeur de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anque du développement des états de l'Afrique Centrale. a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179388" y="260350"/>
            <a:ext cx="40322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Banque du développement des états de l'Afrique Centrale  à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Nabemba Tower  the tallest building in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107950" y="260350"/>
            <a:ext cx="29511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tour Nabemba, le plus haut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édifice de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cène de vie à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179388" y="188913"/>
            <a:ext cx="29527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Scène de vie à Brazzaville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L'atelier Konongo rond point de Bifouiti à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179388" y="6308725"/>
            <a:ext cx="47529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L'atelier Konongo de Bifouiti à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The Luapula River, a branch of the Congo Riv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260350" y="333375"/>
            <a:ext cx="294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FF0000"/>
                </a:solidFill>
                <a:latin typeface="Calibri" pitchFamily="34" charset="0"/>
              </a:rPr>
              <a:t>La rivière Luapula, </a:t>
            </a:r>
          </a:p>
          <a:p>
            <a:pPr algn="ctr"/>
            <a:r>
              <a:rPr lang="en-US" sz="1600" b="1">
                <a:solidFill>
                  <a:srgbClr val="FF0000"/>
                </a:solidFill>
                <a:latin typeface="Calibri" pitchFamily="34" charset="0"/>
              </a:rPr>
              <a:t>une branche du fleuve Congo</a:t>
            </a:r>
            <a:endParaRPr lang="fr-CA" sz="16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okapi-wildlife-reserve_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20100210184149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Pointe-Noire_6385_bourg-de-pointe-noire-vue-de-Morne-a-lou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179388" y="6237288"/>
            <a:ext cx="18716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Pointe Noire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pointe-noire-capitale-contrastee-congo-L-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40200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 2" descr="pointe noi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1163" y="3429000"/>
            <a:ext cx="492283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Image 3" descr="marche pointe noir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1163" y="0"/>
            <a:ext cx="4922837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Image 4" descr="Le Warf à Pointe Noir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1402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Rectangle 5"/>
          <p:cNvSpPr>
            <a:spLocks noChangeArrowheads="1"/>
          </p:cNvSpPr>
          <p:nvPr/>
        </p:nvSpPr>
        <p:spPr bwMode="auto">
          <a:xfrm>
            <a:off x="179388" y="6381750"/>
            <a:ext cx="25923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quai de Pointe Noire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4356100" y="2852738"/>
            <a:ext cx="25923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Marché à Pointe Noire</a:t>
            </a:r>
          </a:p>
        </p:txBody>
      </p:sp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800px-Pointe-Noire_Railway_Stat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179388" y="6237288"/>
            <a:ext cx="28082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gare de Pointe Noire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autres-mers-et-plages-pointe-noire-Babeth Beac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179388" y="6165850"/>
            <a:ext cx="4572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Plage Babeth à Pointe Noire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lubumbashi_hotel_belle_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250825" y="333375"/>
            <a:ext cx="25923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Ville de Lubumbashi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Lubumbash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179388" y="6308725"/>
            <a:ext cx="28082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Église de Lubumbashi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Around Isiro - Around Isiro, one of the largest cities in the north of Orientale Province, Democ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250825" y="6308725"/>
            <a:ext cx="28082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Petit village Congolais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braconna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250825" y="6165850"/>
            <a:ext cx="27368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Braconnage de gorilles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Construction at Song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323850" y="333375"/>
            <a:ext cx="27352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Construction à Songa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Countryside around Gwane, Democratic Republic of th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250825" y="6092825"/>
            <a:ext cx="45720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Termitières à Gwane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maisons de pygmé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250825" y="6092825"/>
            <a:ext cx="24495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Maisons de pygmés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Village pygmé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Femme africaine issue d’une tribu pygmé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323850" y="6237288"/>
            <a:ext cx="43926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Femme africaine issue d’une tribu pygmée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Jungle lif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At the Bushonga health centr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713" y="-26988"/>
            <a:ext cx="5472112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1908175" y="6237288"/>
            <a:ext cx="28082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0000"/>
                </a:solidFill>
                <a:latin typeface="Calibri" pitchFamily="34" charset="0"/>
              </a:rPr>
              <a:t>Centre de santé à Bushonga</a:t>
            </a:r>
            <a:endParaRPr lang="fr-CA" sz="16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KHOLTSTORYCONGO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Wooden bridge non the way to Isiro, Democratic Republic of th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179388" y="6308725"/>
            <a:ext cx="2736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Pont de bois vers Isiro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Villagers houses, between Isiro and Watsa, Democratic Republic of th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4b4c72eb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250825" y="188913"/>
            <a:ext cx="40338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Scènes de vie dans les villages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56041645_webCO0601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Mine Lonsh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179388" y="260350"/>
            <a:ext cx="20161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Mine Lonshi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p1010180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2" descr="Nyiragongo Volcan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23850" y="6092825"/>
            <a:ext cx="23764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volcan Nyiragongo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bobangi_cleistopholis_paten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171458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59919697_IMG_53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on_l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235825" y="549275"/>
            <a:ext cx="1296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7511E-6 L -0.44097 0.27527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49" y="13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Congo en imáge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Congo en imágenes</Template>
  <TotalTime>1</TotalTime>
  <Words>183</Words>
  <Application>Microsoft Office PowerPoint</Application>
  <PresentationFormat>Presentación en pantalla (4:3)</PresentationFormat>
  <Paragraphs>45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El Congo en imágenes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2020-03-17T18:41:49Z</dcterms:created>
  <dcterms:modified xsi:type="dcterms:W3CDTF">2020-03-17T18:43:02Z</dcterms:modified>
</cp:coreProperties>
</file>