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1"/>
  </p:notesMasterIdLst>
  <p:sldIdLst>
    <p:sldId id="261" r:id="rId3"/>
    <p:sldId id="260" r:id="rId4"/>
    <p:sldId id="257" r:id="rId5"/>
    <p:sldId id="262" r:id="rId6"/>
    <p:sldId id="268" r:id="rId7"/>
    <p:sldId id="266" r:id="rId8"/>
    <p:sldId id="258" r:id="rId9"/>
    <p:sldId id="256" r:id="rId10"/>
    <p:sldId id="259" r:id="rId11"/>
    <p:sldId id="267" r:id="rId12"/>
    <p:sldId id="269" r:id="rId13"/>
    <p:sldId id="270" r:id="rId14"/>
    <p:sldId id="271" r:id="rId15"/>
    <p:sldId id="288" r:id="rId16"/>
    <p:sldId id="291" r:id="rId17"/>
    <p:sldId id="285" r:id="rId18"/>
    <p:sldId id="286" r:id="rId19"/>
    <p:sldId id="281" r:id="rId20"/>
    <p:sldId id="274" r:id="rId21"/>
    <p:sldId id="290" r:id="rId22"/>
    <p:sldId id="273" r:id="rId23"/>
    <p:sldId id="284" r:id="rId24"/>
    <p:sldId id="280" r:id="rId25"/>
    <p:sldId id="278" r:id="rId26"/>
    <p:sldId id="276" r:id="rId27"/>
    <p:sldId id="272" r:id="rId28"/>
    <p:sldId id="283" r:id="rId29"/>
    <p:sldId id="277" r:id="rId30"/>
    <p:sldId id="264" r:id="rId31"/>
    <p:sldId id="293" r:id="rId32"/>
    <p:sldId id="294" r:id="rId33"/>
    <p:sldId id="295" r:id="rId34"/>
    <p:sldId id="297" r:id="rId35"/>
    <p:sldId id="298" r:id="rId36"/>
    <p:sldId id="299" r:id="rId37"/>
    <p:sldId id="300" r:id="rId38"/>
    <p:sldId id="296" r:id="rId39"/>
    <p:sldId id="301" r:id="rId40"/>
  </p:sldIdLst>
  <p:sldSz cx="9144000" cy="6858000" type="screen4x3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1IBRUQtZQV4DpzgSS3W1hQ==" hashData="Ekrlhcm4gEKI0sJUiN04p2384V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FF66FF"/>
    <a:srgbClr val="99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9" d="100"/>
          <a:sy n="79" d="100"/>
        </p:scale>
        <p:origin x="-726" y="-77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90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0" Type="http://schemas.openxmlformats.org/officeDocument/2006/relationships/slide" Target="slides/slide18.xml"/><Relationship Id="rId41" Type="http://schemas.openxmlformats.org/officeDocument/2006/relationships/notesMaster" Target="notesMasters/notesMaster1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096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501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01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4B43CE4E-34FE-4EA8-B2E8-48BDBAC73C1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07863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54A78E8C-AD3E-416A-86F1-53CD8F165903}" type="slidenum">
              <a:rPr lang="fr-FR" sz="1200"/>
              <a:pPr eaLnBrk="1" hangingPunct="1"/>
              <a:t>1</a:t>
            </a:fld>
            <a:endParaRPr lang="fr-FR" sz="1200"/>
          </a:p>
        </p:txBody>
      </p:sp>
      <p:sp>
        <p:nvSpPr>
          <p:cNvPr id="419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F26D852D-D950-4EE7-A84F-95FA233B4B68}" type="slidenum">
              <a:rPr lang="fr-FR" sz="1200"/>
              <a:pPr eaLnBrk="1" hangingPunct="1"/>
              <a:t>2</a:t>
            </a:fld>
            <a:endParaRPr lang="fr-FR" sz="1200"/>
          </a:p>
        </p:txBody>
      </p:sp>
      <p:sp>
        <p:nvSpPr>
          <p:cNvPr id="430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59F8B7B3-ACEF-4EFE-8D3A-7D3E72DD9683}" type="slidenum">
              <a:rPr lang="fr-FR" sz="1200"/>
              <a:pPr eaLnBrk="1" hangingPunct="1"/>
              <a:t>3</a:t>
            </a:fld>
            <a:endParaRPr lang="fr-FR" sz="1200"/>
          </a:p>
        </p:txBody>
      </p:sp>
      <p:sp>
        <p:nvSpPr>
          <p:cNvPr id="440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C9870BE7-13F4-48E7-BE68-CD1FFF090AFA}" type="slidenum">
              <a:rPr lang="fr-FR" sz="1200"/>
              <a:pPr eaLnBrk="1" hangingPunct="1"/>
              <a:t>4</a:t>
            </a:fld>
            <a:endParaRPr lang="fr-FR" sz="1200"/>
          </a:p>
        </p:txBody>
      </p:sp>
      <p:sp>
        <p:nvSpPr>
          <p:cNvPr id="450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EC0E5F9B-78C6-4737-9E09-181F317D3D3A}" type="slidenum">
              <a:rPr lang="fr-FR" sz="1200"/>
              <a:pPr eaLnBrk="1" hangingPunct="1"/>
              <a:t>5</a:t>
            </a:fld>
            <a:endParaRPr lang="fr-FR" sz="1200"/>
          </a:p>
        </p:txBody>
      </p:sp>
      <p:sp>
        <p:nvSpPr>
          <p:cNvPr id="460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EF91ED95-2B22-4E57-96B1-62EA01C4BC56}" type="slidenum">
              <a:rPr lang="fr-FR" sz="1200"/>
              <a:pPr eaLnBrk="1" hangingPunct="1"/>
              <a:t>6</a:t>
            </a:fld>
            <a:endParaRPr lang="fr-FR" sz="1200"/>
          </a:p>
        </p:txBody>
      </p:sp>
      <p:sp>
        <p:nvSpPr>
          <p:cNvPr id="471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90B759D3-7BC1-49F6-AAA7-3AF7D70DD5FA}" type="slidenum">
              <a:rPr lang="fr-FR" sz="1200"/>
              <a:pPr eaLnBrk="1" hangingPunct="1"/>
              <a:t>7</a:t>
            </a:fld>
            <a:endParaRPr lang="fr-FR" sz="1200"/>
          </a:p>
        </p:txBody>
      </p:sp>
      <p:sp>
        <p:nvSpPr>
          <p:cNvPr id="481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F07260C1-59FE-4BBD-808A-D003677FE865}" type="slidenum">
              <a:rPr lang="fr-FR" sz="1200"/>
              <a:pPr eaLnBrk="1" hangingPunct="1"/>
              <a:t>8</a:t>
            </a:fld>
            <a:endParaRPr lang="fr-FR" sz="1200"/>
          </a:p>
        </p:txBody>
      </p:sp>
      <p:sp>
        <p:nvSpPr>
          <p:cNvPr id="491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96466B42-23BE-4713-BBCD-2D382267B2FA}" type="slidenum">
              <a:rPr lang="fr-FR" sz="1200"/>
              <a:pPr eaLnBrk="1" hangingPunct="1"/>
              <a:t>9</a:t>
            </a:fld>
            <a:endParaRPr lang="fr-FR" sz="1200"/>
          </a:p>
        </p:txBody>
      </p:sp>
      <p:sp>
        <p:nvSpPr>
          <p:cNvPr id="501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41143BB3-2AA0-4C00-A5C7-5CAE6F4D1D21}" type="slidenum">
              <a:rPr lang="fr-FR" sz="1200"/>
              <a:pPr eaLnBrk="1" hangingPunct="1"/>
              <a:t>10</a:t>
            </a:fld>
            <a:endParaRPr lang="fr-FR" sz="1200"/>
          </a:p>
        </p:txBody>
      </p:sp>
      <p:sp>
        <p:nvSpPr>
          <p:cNvPr id="512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7C8410FC-20AD-4E9B-B03A-1AEC0972A46A}" type="slidenum">
              <a:rPr lang="fr-FR" sz="1200"/>
              <a:pPr eaLnBrk="1" hangingPunct="1"/>
              <a:t>11</a:t>
            </a:fld>
            <a:endParaRPr lang="fr-FR" sz="1200"/>
          </a:p>
        </p:txBody>
      </p:sp>
      <p:sp>
        <p:nvSpPr>
          <p:cNvPr id="522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E3942379-1E6C-4351-90CE-8FDF45AD6CDC}" type="slidenum">
              <a:rPr lang="fr-FR" sz="1200"/>
              <a:pPr eaLnBrk="1" hangingPunct="1"/>
              <a:t>12</a:t>
            </a:fld>
            <a:endParaRPr lang="fr-FR" sz="1200"/>
          </a:p>
        </p:txBody>
      </p:sp>
      <p:sp>
        <p:nvSpPr>
          <p:cNvPr id="532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61A1585E-B0C0-4BCB-AC55-9C975A55A0BD}" type="slidenum">
              <a:rPr lang="fr-FR" sz="1200"/>
              <a:pPr eaLnBrk="1" hangingPunct="1"/>
              <a:t>13</a:t>
            </a:fld>
            <a:endParaRPr lang="fr-FR" sz="1200"/>
          </a:p>
        </p:txBody>
      </p:sp>
      <p:sp>
        <p:nvSpPr>
          <p:cNvPr id="542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44C035FC-F291-476B-A199-D73193F9AA20}" type="slidenum">
              <a:rPr lang="fr-FR" sz="1200"/>
              <a:pPr eaLnBrk="1" hangingPunct="1"/>
              <a:t>14</a:t>
            </a:fld>
            <a:endParaRPr lang="fr-FR" sz="1200"/>
          </a:p>
        </p:txBody>
      </p:sp>
      <p:sp>
        <p:nvSpPr>
          <p:cNvPr id="552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04F9D84C-7464-41C2-A133-CC2170C173DF}" type="slidenum">
              <a:rPr lang="fr-FR" sz="1200"/>
              <a:pPr eaLnBrk="1" hangingPunct="1"/>
              <a:t>15</a:t>
            </a:fld>
            <a:endParaRPr lang="fr-FR" sz="1200"/>
          </a:p>
        </p:txBody>
      </p:sp>
      <p:sp>
        <p:nvSpPr>
          <p:cNvPr id="563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4D0EC918-4262-44E9-8797-4EAD19C38C0A}" type="slidenum">
              <a:rPr lang="fr-FR" sz="1200"/>
              <a:pPr eaLnBrk="1" hangingPunct="1"/>
              <a:t>16</a:t>
            </a:fld>
            <a:endParaRPr lang="fr-FR" sz="1200"/>
          </a:p>
        </p:txBody>
      </p:sp>
      <p:sp>
        <p:nvSpPr>
          <p:cNvPr id="573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B222881C-F53A-4619-A104-59937A996AA4}" type="slidenum">
              <a:rPr lang="fr-FR" sz="1200"/>
              <a:pPr eaLnBrk="1" hangingPunct="1"/>
              <a:t>17</a:t>
            </a:fld>
            <a:endParaRPr lang="fr-FR" sz="1200"/>
          </a:p>
        </p:txBody>
      </p:sp>
      <p:sp>
        <p:nvSpPr>
          <p:cNvPr id="583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42637851-8144-491F-9E49-E4D75512DAF2}" type="slidenum">
              <a:rPr lang="fr-FR" sz="1200"/>
              <a:pPr eaLnBrk="1" hangingPunct="1"/>
              <a:t>18</a:t>
            </a:fld>
            <a:endParaRPr lang="fr-FR" sz="1200"/>
          </a:p>
        </p:txBody>
      </p:sp>
      <p:sp>
        <p:nvSpPr>
          <p:cNvPr id="593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F76EA3B4-4F9D-4E8F-BEB4-BDE20FDA9BB5}" type="slidenum">
              <a:rPr lang="fr-FR" sz="1200"/>
              <a:pPr eaLnBrk="1" hangingPunct="1"/>
              <a:t>19</a:t>
            </a:fld>
            <a:endParaRPr lang="fr-FR" sz="1200"/>
          </a:p>
        </p:txBody>
      </p:sp>
      <p:sp>
        <p:nvSpPr>
          <p:cNvPr id="604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51A6F437-083E-4019-AF5B-8CF13B306DBB}" type="slidenum">
              <a:rPr lang="fr-FR" sz="1200"/>
              <a:pPr eaLnBrk="1" hangingPunct="1"/>
              <a:t>20</a:t>
            </a:fld>
            <a:endParaRPr lang="fr-FR" sz="1200"/>
          </a:p>
        </p:txBody>
      </p:sp>
      <p:sp>
        <p:nvSpPr>
          <p:cNvPr id="614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AC8F4424-9C49-4577-A181-5F797C8835AD}" type="slidenum">
              <a:rPr lang="fr-FR" sz="1200"/>
              <a:pPr eaLnBrk="1" hangingPunct="1"/>
              <a:t>21</a:t>
            </a:fld>
            <a:endParaRPr lang="fr-FR" sz="1200"/>
          </a:p>
        </p:txBody>
      </p:sp>
      <p:sp>
        <p:nvSpPr>
          <p:cNvPr id="624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2BF7027E-BFF2-4CCB-AB44-E97D62F31170}" type="slidenum">
              <a:rPr lang="fr-FR" sz="1200"/>
              <a:pPr eaLnBrk="1" hangingPunct="1"/>
              <a:t>22</a:t>
            </a:fld>
            <a:endParaRPr lang="fr-FR" sz="1200"/>
          </a:p>
        </p:txBody>
      </p:sp>
      <p:sp>
        <p:nvSpPr>
          <p:cNvPr id="634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09E5A17C-28BD-45D6-9BF4-C521776B76BF}" type="slidenum">
              <a:rPr lang="fr-FR" sz="1200"/>
              <a:pPr eaLnBrk="1" hangingPunct="1"/>
              <a:t>23</a:t>
            </a:fld>
            <a:endParaRPr lang="fr-FR" sz="1200"/>
          </a:p>
        </p:txBody>
      </p:sp>
      <p:sp>
        <p:nvSpPr>
          <p:cNvPr id="645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FE358053-359C-4E4E-A103-AB1B87D793DD}" type="slidenum">
              <a:rPr lang="fr-FR" sz="1200"/>
              <a:pPr eaLnBrk="1" hangingPunct="1"/>
              <a:t>24</a:t>
            </a:fld>
            <a:endParaRPr lang="fr-FR" sz="1200"/>
          </a:p>
        </p:txBody>
      </p:sp>
      <p:sp>
        <p:nvSpPr>
          <p:cNvPr id="655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21133A80-C714-4548-9E46-96CF83532990}" type="slidenum">
              <a:rPr lang="fr-FR" sz="1200"/>
              <a:pPr eaLnBrk="1" hangingPunct="1"/>
              <a:t>25</a:t>
            </a:fld>
            <a:endParaRPr lang="fr-FR" sz="1200"/>
          </a:p>
        </p:txBody>
      </p:sp>
      <p:sp>
        <p:nvSpPr>
          <p:cNvPr id="665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FF8EA0A7-C6DD-4667-B791-F786494D5314}" type="slidenum">
              <a:rPr lang="fr-FR" sz="1200"/>
              <a:pPr eaLnBrk="1" hangingPunct="1"/>
              <a:t>26</a:t>
            </a:fld>
            <a:endParaRPr lang="fr-FR" sz="1200"/>
          </a:p>
        </p:txBody>
      </p:sp>
      <p:sp>
        <p:nvSpPr>
          <p:cNvPr id="675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AC3DB94A-D571-4ED3-A4A4-401103DC5FC5}" type="slidenum">
              <a:rPr lang="fr-FR" sz="1200"/>
              <a:pPr eaLnBrk="1" hangingPunct="1"/>
              <a:t>27</a:t>
            </a:fld>
            <a:endParaRPr lang="fr-FR" sz="1200"/>
          </a:p>
        </p:txBody>
      </p:sp>
      <p:sp>
        <p:nvSpPr>
          <p:cNvPr id="686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F67625C8-81FA-4E8F-956E-D84A88A619B8}" type="slidenum">
              <a:rPr lang="fr-FR" sz="1200"/>
              <a:pPr eaLnBrk="1" hangingPunct="1"/>
              <a:t>28</a:t>
            </a:fld>
            <a:endParaRPr lang="fr-FR" sz="1200"/>
          </a:p>
        </p:txBody>
      </p:sp>
      <p:sp>
        <p:nvSpPr>
          <p:cNvPr id="696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3F8EE7CA-40EB-4D7D-9611-97059015C1F5}" type="slidenum">
              <a:rPr lang="fr-FR" sz="1200"/>
              <a:pPr eaLnBrk="1" hangingPunct="1"/>
              <a:t>29</a:t>
            </a:fld>
            <a:endParaRPr lang="fr-FR" sz="1200"/>
          </a:p>
        </p:txBody>
      </p:sp>
      <p:sp>
        <p:nvSpPr>
          <p:cNvPr id="706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63229596-1C98-42C3-89F3-BC994AF01758}" type="slidenum">
              <a:rPr lang="fr-FR" sz="1200"/>
              <a:pPr eaLnBrk="1" hangingPunct="1"/>
              <a:t>30</a:t>
            </a:fld>
            <a:endParaRPr lang="fr-FR" sz="1200"/>
          </a:p>
        </p:txBody>
      </p:sp>
      <p:sp>
        <p:nvSpPr>
          <p:cNvPr id="716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D4AEF0FF-2315-47A8-A1C1-9FA79BC39B9E}" type="slidenum">
              <a:rPr lang="fr-FR" sz="1200"/>
              <a:pPr eaLnBrk="1" hangingPunct="1"/>
              <a:t>31</a:t>
            </a:fld>
            <a:endParaRPr lang="fr-FR" sz="1200"/>
          </a:p>
        </p:txBody>
      </p:sp>
      <p:sp>
        <p:nvSpPr>
          <p:cNvPr id="727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DB1D126D-8F75-4003-8682-B0F3BA3104DF}" type="slidenum">
              <a:rPr lang="fr-FR" sz="1200"/>
              <a:pPr eaLnBrk="1" hangingPunct="1"/>
              <a:t>32</a:t>
            </a:fld>
            <a:endParaRPr lang="fr-FR" sz="1200"/>
          </a:p>
        </p:txBody>
      </p:sp>
      <p:sp>
        <p:nvSpPr>
          <p:cNvPr id="737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886535B5-4586-48DD-8CDF-A0924CD21385}" type="slidenum">
              <a:rPr lang="fr-FR" sz="1200"/>
              <a:pPr eaLnBrk="1" hangingPunct="1"/>
              <a:t>33</a:t>
            </a:fld>
            <a:endParaRPr lang="fr-FR" sz="1200"/>
          </a:p>
        </p:txBody>
      </p:sp>
      <p:sp>
        <p:nvSpPr>
          <p:cNvPr id="747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98D17BD0-AAA8-47E3-AEC1-C3B2A09D967A}" type="slidenum">
              <a:rPr lang="fr-FR" sz="1200"/>
              <a:pPr eaLnBrk="1" hangingPunct="1"/>
              <a:t>34</a:t>
            </a:fld>
            <a:endParaRPr lang="fr-FR" sz="1200"/>
          </a:p>
        </p:txBody>
      </p:sp>
      <p:sp>
        <p:nvSpPr>
          <p:cNvPr id="757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CD3A1141-3A89-4D0A-BBD2-108D3A3C2133}" type="slidenum">
              <a:rPr lang="fr-FR" sz="1200"/>
              <a:pPr eaLnBrk="1" hangingPunct="1"/>
              <a:t>35</a:t>
            </a:fld>
            <a:endParaRPr lang="fr-FR" sz="1200"/>
          </a:p>
        </p:txBody>
      </p:sp>
      <p:sp>
        <p:nvSpPr>
          <p:cNvPr id="768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94892617-A5BE-4C52-A00B-44D6F56A8166}" type="slidenum">
              <a:rPr lang="fr-FR" sz="1200"/>
              <a:pPr eaLnBrk="1" hangingPunct="1"/>
              <a:t>36</a:t>
            </a:fld>
            <a:endParaRPr lang="fr-FR" sz="1200"/>
          </a:p>
        </p:txBody>
      </p:sp>
      <p:sp>
        <p:nvSpPr>
          <p:cNvPr id="778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C125317E-CB93-4B6E-B106-895A017486AC}" type="slidenum">
              <a:rPr lang="fr-FR" sz="1200"/>
              <a:pPr eaLnBrk="1" hangingPunct="1"/>
              <a:t>37</a:t>
            </a:fld>
            <a:endParaRPr lang="fr-FR" sz="1200"/>
          </a:p>
        </p:txBody>
      </p:sp>
      <p:sp>
        <p:nvSpPr>
          <p:cNvPr id="788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D0F8FB-2DEF-4764-B6C2-1CCEAB1C215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118291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3CBCB9-A321-49E5-8744-CB64AC701CE7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82639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3DF63C-09E0-44B6-BCA8-43F84D788349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105943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6B9F00-0313-4621-8DB4-28F30183F65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1324631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44CD8E-F184-462A-8BDC-DD094A65879A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1612032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784ADC-EB15-4E78-BA6C-830162793955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848710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B98975-D9DB-467C-8342-C570B14D704C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5112318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EC14EA-EF3A-45C5-97BD-4D64242C400F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760933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AA68EF-C2E7-4EDE-8181-527E652700DA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540863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734755-855A-4C93-8AFD-CD58997726AA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1822282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C7F1D2-B294-451C-8961-EF00394DF8FB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8257602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08831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2A561457-A2DD-43F3-B135-36F918D512C3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gi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0.png"/><Relationship Id="rId10" Type="http://schemas.openxmlformats.org/officeDocument/2006/relationships/image" Target="../media/image4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119388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8982"/>
            <a:ext cx="9448800" cy="754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WordArt 3"/>
          <p:cNvSpPr>
            <a:spLocks noChangeArrowheads="1" noChangeShapeType="1" noTextEdit="1"/>
          </p:cNvSpPr>
          <p:nvPr/>
        </p:nvSpPr>
        <p:spPr bwMode="auto">
          <a:xfrm>
            <a:off x="609600" y="-1035496"/>
            <a:ext cx="4876800" cy="1864171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fr-FR" sz="3600" kern="10" spc="720" dirty="0" smtClean="0">
              <a:gradFill rotWithShape="1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/>
                </a:outerShdw>
              </a:effectLst>
              <a:latin typeface="Franklin Gothic Medium" pitchFamily="34" charset="0"/>
              <a:cs typeface="Arial"/>
            </a:endParaRPr>
          </a:p>
          <a:p>
            <a:pPr algn="ctr"/>
            <a:r>
              <a:rPr lang="fr-FR" sz="3600" kern="10" spc="720" dirty="0" smtClean="0"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/>
                  </a:outerShdw>
                </a:effectLst>
                <a:latin typeface="Franklin Gothic Medium" pitchFamily="34" charset="0"/>
                <a:cs typeface="Arial"/>
              </a:rPr>
              <a:t>El caribe en casa</a:t>
            </a:r>
            <a:endParaRPr lang="es-ES" sz="3600" kern="10" spc="720" dirty="0">
              <a:gradFill rotWithShape="1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/>
                </a:outerShdw>
              </a:effectLst>
              <a:latin typeface="Franklin Gothic Medium" pitchFamily="34" charset="0"/>
              <a:cs typeface="Arial"/>
            </a:endParaRPr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323850" y="999701"/>
            <a:ext cx="547228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fr-CA" sz="2800" b="1" i="1" dirty="0" smtClean="0">
                <a:solidFill>
                  <a:srgbClr val="FF66FF"/>
                </a:solidFill>
              </a:rPr>
              <a:t>Para olvidar sus preocupaciones ...</a:t>
            </a:r>
            <a:endParaRPr lang="fr-FR" sz="2800" b="1" i="1" dirty="0">
              <a:solidFill>
                <a:srgbClr val="FF66FF"/>
              </a:solidFill>
            </a:endParaRPr>
          </a:p>
        </p:txBody>
      </p:sp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1039018" y="5547866"/>
            <a:ext cx="8409782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s-ES" sz="3200" b="1" i="1" dirty="0" smtClean="0">
              <a:solidFill>
                <a:srgbClr val="FFFF00"/>
              </a:solidFill>
            </a:endParaRPr>
          </a:p>
          <a:p>
            <a:pPr eaLnBrk="1" hangingPunct="1"/>
            <a:r>
              <a:rPr lang="es-ES" sz="3200" b="1" i="1" dirty="0" smtClean="0">
                <a:solidFill>
                  <a:srgbClr val="FFFF00"/>
                </a:solidFill>
              </a:rPr>
              <a:t>Abra sus altavoces sin falta.</a:t>
            </a:r>
            <a:endParaRPr lang="fr-FR" sz="3200" b="1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5000">
    <p:sndAc>
      <p:stSnd>
        <p:snd r:embed="rId3" name="LES CARAIBES = LES CARAIBES A LA MAISON 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129189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1092173764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 descr="1143397943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slide0023_image0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waikiki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118999_PGKY8B1RKDTMIEIIDFTOQRKDCGJN1O_pict0193_H145018_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0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2006-12-22-11-47-07-les-roses-de-Madian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slide0007_image0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6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 descr="bambo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 descr="4663773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 descr="sable-lone-pine-etats-unis-8144494892-96215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sal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3400" y="-228600"/>
            <a:ext cx="10744200" cy="792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1881311618_b65b95af5e_b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itrons-autres-arbres-marrakech-maroc-2886011005-89928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6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rhum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feu artific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6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 descr="0800_perso0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72600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10513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3" descr="brochettes de legumes et frui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gastronomie-fruit-legume-creations-dessert-62283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Gelinas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1000"/>
            <a:ext cx="9372600" cy="848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loture avec fleur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jardin_00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balcon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entrée jardi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lacs_rivieres_cascades_0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 descr="swimsuit-issu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34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1001292gb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piscineuf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3" descr="img4137zh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p1279_001 [50%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p1568_0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p1757_0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photo1308ll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p1494_0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5" name="WordArt 3"/>
          <p:cNvSpPr>
            <a:spLocks noChangeArrowheads="1" noChangeShapeType="1" noTextEdit="1"/>
          </p:cNvSpPr>
          <p:nvPr/>
        </p:nvSpPr>
        <p:spPr bwMode="auto">
          <a:xfrm>
            <a:off x="609600" y="1143000"/>
            <a:ext cx="8143875" cy="2038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Comic Sans MS"/>
              </a:rPr>
              <a:t>espero</a:t>
            </a:r>
          </a:p>
          <a:p>
            <a:pPr algn="ctr"/>
            <a:r>
              <a:rPr lang="es-ES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Comic Sans MS"/>
              </a:rPr>
              <a:t>que la música</a:t>
            </a:r>
          </a:p>
          <a:p>
            <a:pPr algn="ctr"/>
            <a:r>
              <a:rPr lang="es-ES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Comic Sans MS"/>
              </a:rPr>
              <a:t>te haya hecho</a:t>
            </a:r>
          </a:p>
          <a:p>
            <a:pPr algn="ctr"/>
            <a:r>
              <a:rPr lang="es-ES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Comic Sans MS"/>
              </a:rPr>
              <a:t>olvida tus preocupaciones ...</a:t>
            </a:r>
            <a:endParaRPr lang="es-ES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/>
                </a:outerShdw>
              </a:effectLst>
              <a:latin typeface="Comic Sans MS"/>
            </a:endParaRPr>
          </a:p>
        </p:txBody>
      </p:sp>
      <p:pic>
        <p:nvPicPr>
          <p:cNvPr id="38916" name="Picture 5" descr="Chien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4005263"/>
            <a:ext cx="2266950" cy="242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s Caraïbes .. 15 10 2020">
  <a:themeElements>
    <a:clrScheme name="Modèle par défaut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Les Caraïbes .. 15 10 2020</Template>
  <TotalTime>12</TotalTime>
  <Words>79</Words>
  <Application>Microsoft Office PowerPoint</Application>
  <PresentationFormat>Presentación en pantalla (4:3)</PresentationFormat>
  <Paragraphs>48</Paragraphs>
  <Slides>38</Slides>
  <Notes>37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2" baseType="lpstr">
      <vt:lpstr>Times New Roman</vt:lpstr>
      <vt:lpstr>Arial</vt:lpstr>
      <vt:lpstr>Les Caraïbes .. 15 10 2020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7</cp:revision>
  <dcterms:created xsi:type="dcterms:W3CDTF">2020-10-23T15:24:56Z</dcterms:created>
  <dcterms:modified xsi:type="dcterms:W3CDTF">2020-10-23T15:37:11Z</dcterms:modified>
</cp:coreProperties>
</file>