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8" r:id="rId3"/>
    <p:sldId id="286" r:id="rId4"/>
    <p:sldId id="287" r:id="rId5"/>
    <p:sldId id="258" r:id="rId6"/>
    <p:sldId id="259" r:id="rId7"/>
    <p:sldId id="260" r:id="rId8"/>
    <p:sldId id="261" r:id="rId9"/>
    <p:sldId id="262" r:id="rId10"/>
    <p:sldId id="263" r:id="rId11"/>
    <p:sldId id="264" r:id="rId12"/>
    <p:sldId id="265" r:id="rId13"/>
    <p:sldId id="267" r:id="rId14"/>
    <p:sldId id="266" r:id="rId15"/>
    <p:sldId id="268" r:id="rId16"/>
    <p:sldId id="281" r:id="rId17"/>
    <p:sldId id="269" r:id="rId18"/>
    <p:sldId id="270" r:id="rId19"/>
    <p:sldId id="272" r:id="rId20"/>
    <p:sldId id="271" r:id="rId21"/>
    <p:sldId id="273" r:id="rId22"/>
    <p:sldId id="277" r:id="rId23"/>
    <p:sldId id="274" r:id="rId24"/>
    <p:sldId id="279" r:id="rId25"/>
    <p:sldId id="285" r:id="rId26"/>
    <p:sldId id="289" r:id="rId27"/>
  </p:sldIdLst>
  <p:sldSz cx="9144000" cy="6858000" type="screen4x3"/>
  <p:notesSz cx="6858000" cy="9144000"/>
  <p:defaultTextStyle>
    <a:defPPr>
      <a:defRPr lang="fr-FR"/>
    </a:defPPr>
    <a:lvl1pPr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1pPr>
    <a:lvl2pPr marL="4572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2pPr>
    <a:lvl3pPr marL="9144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3pPr>
    <a:lvl4pPr marL="13716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4pPr>
    <a:lvl5pPr marL="1828800" algn="l" rtl="0" fontAlgn="base">
      <a:spcBef>
        <a:spcPct val="0"/>
      </a:spcBef>
      <a:spcAft>
        <a:spcPct val="0"/>
      </a:spcAft>
      <a:defRPr sz="2400" kern="1200">
        <a:solidFill>
          <a:schemeClr val="tx1"/>
        </a:solidFill>
        <a:latin typeface="Times New Roman" pitchFamily="18" charset="0"/>
        <a:ea typeface="+mn-ea"/>
        <a:cs typeface="Times New Roman" pitchFamily="18" charset="0"/>
      </a:defRPr>
    </a:lvl5pPr>
    <a:lvl6pPr marL="2286000" algn="l" defTabSz="914400" rtl="0" eaLnBrk="1" latinLnBrk="0" hangingPunct="1">
      <a:defRPr sz="2400" kern="1200">
        <a:solidFill>
          <a:schemeClr val="tx1"/>
        </a:solidFill>
        <a:latin typeface="Times New Roman" pitchFamily="18" charset="0"/>
        <a:ea typeface="+mn-ea"/>
        <a:cs typeface="Times New Roman" pitchFamily="18" charset="0"/>
      </a:defRPr>
    </a:lvl6pPr>
    <a:lvl7pPr marL="2743200" algn="l" defTabSz="914400" rtl="0" eaLnBrk="1" latinLnBrk="0" hangingPunct="1">
      <a:defRPr sz="2400" kern="1200">
        <a:solidFill>
          <a:schemeClr val="tx1"/>
        </a:solidFill>
        <a:latin typeface="Times New Roman" pitchFamily="18" charset="0"/>
        <a:ea typeface="+mn-ea"/>
        <a:cs typeface="Times New Roman" pitchFamily="18" charset="0"/>
      </a:defRPr>
    </a:lvl7pPr>
    <a:lvl8pPr marL="3200400" algn="l" defTabSz="914400" rtl="0" eaLnBrk="1" latinLnBrk="0" hangingPunct="1">
      <a:defRPr sz="2400" kern="1200">
        <a:solidFill>
          <a:schemeClr val="tx1"/>
        </a:solidFill>
        <a:latin typeface="Times New Roman" pitchFamily="18" charset="0"/>
        <a:ea typeface="+mn-ea"/>
        <a:cs typeface="Times New Roman" pitchFamily="18" charset="0"/>
      </a:defRPr>
    </a:lvl8pPr>
    <a:lvl9pPr marL="3657600" algn="l" defTabSz="914400" rtl="0" eaLnBrk="1" latinLnBrk="0" hangingPunct="1">
      <a:defRPr sz="2400" kern="1200">
        <a:solidFill>
          <a:schemeClr val="tx1"/>
        </a:solidFill>
        <a:latin typeface="Times New Roman" pitchFamily="18" charset="0"/>
        <a:ea typeface="+mn-ea"/>
        <a:cs typeface="Times New Roman" pitchFamily="18" charset="0"/>
      </a:defRPr>
    </a:lvl9pPr>
  </p:defaultTextStyle>
  <p:modifyVerifier cryptProviderType="rsaFull" cryptAlgorithmClass="hash" cryptAlgorithmType="typeAny" cryptAlgorithmSid="4" spinCount="50000" saltData="8anOdF1q7ln8/yQa8rp/rg" hashData="IlLc4pgEa/ygJA9g7ncE+viXQU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6" d="100"/>
          <a:sy n="76" d="100"/>
        </p:scale>
        <p:origin x="-240"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69151CE6-C767-4618-8629-B94AE19BF288}" type="slidenum">
              <a:rPr lang="fr-FR"/>
              <a:pPr/>
              <a:t>‹Nº›</a:t>
            </a:fld>
            <a:endParaRPr lang="fr-FR"/>
          </a:p>
        </p:txBody>
      </p:sp>
    </p:spTree>
  </p:cSld>
  <p:clrMapOvr>
    <a:masterClrMapping/>
  </p:clrMapOvr>
  <p:transition advTm="4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9A8495C7-61E6-4C56-A91A-42FAFC5F4350}" type="slidenum">
              <a:rPr lang="fr-FR"/>
              <a:pPr/>
              <a:t>‹Nº›</a:t>
            </a:fld>
            <a:endParaRPr lang="fr-FR"/>
          </a:p>
        </p:txBody>
      </p:sp>
    </p:spTree>
  </p:cSld>
  <p:clrMapOvr>
    <a:masterClrMapping/>
  </p:clrMapOvr>
  <p:transition advTm="4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63DC26A5-1BF3-4571-BBA3-00B2A63820A3}" type="slidenum">
              <a:rPr lang="fr-FR"/>
              <a:pPr/>
              <a:t>‹Nº›</a:t>
            </a:fld>
            <a:endParaRPr lang="fr-FR"/>
          </a:p>
        </p:txBody>
      </p:sp>
    </p:spTree>
  </p:cSld>
  <p:clrMapOvr>
    <a:masterClrMapping/>
  </p:clrMapOvr>
  <p:transition advTm="4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FB0941D7-9DC1-431E-9DAB-333BE7297E2D}" type="slidenum">
              <a:rPr lang="fr-FR"/>
              <a:pPr/>
              <a:t>‹Nº›</a:t>
            </a:fld>
            <a:endParaRPr lang="fr-FR"/>
          </a:p>
        </p:txBody>
      </p:sp>
    </p:spTree>
  </p:cSld>
  <p:clrMapOvr>
    <a:masterClrMapping/>
  </p:clrMapOvr>
  <p:transition advTm="4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fr-FR"/>
          </a:p>
        </p:txBody>
      </p:sp>
      <p:sp>
        <p:nvSpPr>
          <p:cNvPr id="8" name="7 Marcador de pie de página"/>
          <p:cNvSpPr>
            <a:spLocks noGrp="1"/>
          </p:cNvSpPr>
          <p:nvPr>
            <p:ph type="ftr" sz="quarter" idx="11"/>
          </p:nvPr>
        </p:nvSpPr>
        <p:spPr/>
        <p:txBody>
          <a:bodyPr/>
          <a:lstStyle>
            <a:lvl1pPr>
              <a:defRPr/>
            </a:lvl1pPr>
          </a:lstStyle>
          <a:p>
            <a:endParaRPr lang="fr-FR"/>
          </a:p>
        </p:txBody>
      </p:sp>
      <p:sp>
        <p:nvSpPr>
          <p:cNvPr id="9" name="8 Marcador de número de diapositiva"/>
          <p:cNvSpPr>
            <a:spLocks noGrp="1"/>
          </p:cNvSpPr>
          <p:nvPr>
            <p:ph type="sldNum" sz="quarter" idx="12"/>
          </p:nvPr>
        </p:nvSpPr>
        <p:spPr/>
        <p:txBody>
          <a:bodyPr/>
          <a:lstStyle>
            <a:lvl1pPr>
              <a:defRPr/>
            </a:lvl1pPr>
          </a:lstStyle>
          <a:p>
            <a:fld id="{E63A9DD1-9AFE-4202-9EF8-961987D9FD39}" type="slidenum">
              <a:rPr lang="fr-FR"/>
              <a:pPr/>
              <a:t>‹Nº›</a:t>
            </a:fld>
            <a:endParaRPr lang="fr-FR"/>
          </a:p>
        </p:txBody>
      </p:sp>
    </p:spTree>
  </p:cSld>
  <p:clrMapOvr>
    <a:masterClrMapping/>
  </p:clrMapOvr>
  <p:transition advTm="4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fr-FR"/>
          </a:p>
        </p:txBody>
      </p:sp>
      <p:sp>
        <p:nvSpPr>
          <p:cNvPr id="4" name="3 Marcador de pie de página"/>
          <p:cNvSpPr>
            <a:spLocks noGrp="1"/>
          </p:cNvSpPr>
          <p:nvPr>
            <p:ph type="ftr" sz="quarter" idx="11"/>
          </p:nvPr>
        </p:nvSpPr>
        <p:spPr/>
        <p:txBody>
          <a:bodyPr/>
          <a:lstStyle>
            <a:lvl1pPr>
              <a:defRPr/>
            </a:lvl1pPr>
          </a:lstStyle>
          <a:p>
            <a:endParaRPr lang="fr-FR"/>
          </a:p>
        </p:txBody>
      </p:sp>
      <p:sp>
        <p:nvSpPr>
          <p:cNvPr id="5" name="4 Marcador de número de diapositiva"/>
          <p:cNvSpPr>
            <a:spLocks noGrp="1"/>
          </p:cNvSpPr>
          <p:nvPr>
            <p:ph type="sldNum" sz="quarter" idx="12"/>
          </p:nvPr>
        </p:nvSpPr>
        <p:spPr/>
        <p:txBody>
          <a:bodyPr/>
          <a:lstStyle>
            <a:lvl1pPr>
              <a:defRPr/>
            </a:lvl1pPr>
          </a:lstStyle>
          <a:p>
            <a:fld id="{5EAE26C6-D04B-4FEE-AA16-3308C2427FF8}" type="slidenum">
              <a:rPr lang="fr-FR"/>
              <a:pPr/>
              <a:t>‹Nº›</a:t>
            </a:fld>
            <a:endParaRPr lang="fr-FR"/>
          </a:p>
        </p:txBody>
      </p:sp>
    </p:spTree>
  </p:cSld>
  <p:clrMapOvr>
    <a:masterClrMapping/>
  </p:clrMapOvr>
  <p:transition advTm="4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fr-FR"/>
          </a:p>
        </p:txBody>
      </p:sp>
      <p:sp>
        <p:nvSpPr>
          <p:cNvPr id="3" name="2 Marcador de pie de página"/>
          <p:cNvSpPr>
            <a:spLocks noGrp="1"/>
          </p:cNvSpPr>
          <p:nvPr>
            <p:ph type="ftr" sz="quarter" idx="11"/>
          </p:nvPr>
        </p:nvSpPr>
        <p:spPr/>
        <p:txBody>
          <a:bodyPr/>
          <a:lstStyle>
            <a:lvl1pPr>
              <a:defRPr/>
            </a:lvl1pPr>
          </a:lstStyle>
          <a:p>
            <a:endParaRPr lang="fr-FR"/>
          </a:p>
        </p:txBody>
      </p:sp>
      <p:sp>
        <p:nvSpPr>
          <p:cNvPr id="4" name="3 Marcador de número de diapositiva"/>
          <p:cNvSpPr>
            <a:spLocks noGrp="1"/>
          </p:cNvSpPr>
          <p:nvPr>
            <p:ph type="sldNum" sz="quarter" idx="12"/>
          </p:nvPr>
        </p:nvSpPr>
        <p:spPr/>
        <p:txBody>
          <a:bodyPr/>
          <a:lstStyle>
            <a:lvl1pPr>
              <a:defRPr/>
            </a:lvl1pPr>
          </a:lstStyle>
          <a:p>
            <a:fld id="{980F4845-E1EF-46D9-AF80-EEEEC49BD403}" type="slidenum">
              <a:rPr lang="fr-FR"/>
              <a:pPr/>
              <a:t>‹Nº›</a:t>
            </a:fld>
            <a:endParaRPr lang="fr-FR"/>
          </a:p>
        </p:txBody>
      </p:sp>
    </p:spTree>
  </p:cSld>
  <p:clrMapOvr>
    <a:masterClrMapping/>
  </p:clrMapOvr>
  <p:transition advTm="4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EFC4AA46-5B1C-49EC-9772-80E3F19F1078}" type="slidenum">
              <a:rPr lang="fr-FR"/>
              <a:pPr/>
              <a:t>‹Nº›</a:t>
            </a:fld>
            <a:endParaRPr lang="fr-FR"/>
          </a:p>
        </p:txBody>
      </p:sp>
    </p:spTree>
  </p:cSld>
  <p:clrMapOvr>
    <a:masterClrMapping/>
  </p:clrMapOvr>
  <p:transition advTm="4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fr-FR"/>
          </a:p>
        </p:txBody>
      </p:sp>
      <p:sp>
        <p:nvSpPr>
          <p:cNvPr id="6" name="5 Marcador de pie de página"/>
          <p:cNvSpPr>
            <a:spLocks noGrp="1"/>
          </p:cNvSpPr>
          <p:nvPr>
            <p:ph type="ftr" sz="quarter" idx="11"/>
          </p:nvPr>
        </p:nvSpPr>
        <p:spPr/>
        <p:txBody>
          <a:bodyPr/>
          <a:lstStyle>
            <a:lvl1pPr>
              <a:defRPr/>
            </a:lvl1pPr>
          </a:lstStyle>
          <a:p>
            <a:endParaRPr lang="fr-FR"/>
          </a:p>
        </p:txBody>
      </p:sp>
      <p:sp>
        <p:nvSpPr>
          <p:cNvPr id="7" name="6 Marcador de número de diapositiva"/>
          <p:cNvSpPr>
            <a:spLocks noGrp="1"/>
          </p:cNvSpPr>
          <p:nvPr>
            <p:ph type="sldNum" sz="quarter" idx="12"/>
          </p:nvPr>
        </p:nvSpPr>
        <p:spPr/>
        <p:txBody>
          <a:bodyPr/>
          <a:lstStyle>
            <a:lvl1pPr>
              <a:defRPr/>
            </a:lvl1pPr>
          </a:lstStyle>
          <a:p>
            <a:fld id="{AA74A5B2-F592-4B83-9348-E20210C81B7E}" type="slidenum">
              <a:rPr lang="fr-FR"/>
              <a:pPr/>
              <a:t>‹Nº›</a:t>
            </a:fld>
            <a:endParaRPr lang="fr-FR"/>
          </a:p>
        </p:txBody>
      </p:sp>
    </p:spTree>
  </p:cSld>
  <p:clrMapOvr>
    <a:masterClrMapping/>
  </p:clrMapOvr>
  <p:transition advTm="4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16F497B8-F3D0-472B-9379-C3309330C632}" type="slidenum">
              <a:rPr lang="fr-FR"/>
              <a:pPr/>
              <a:t>‹Nº›</a:t>
            </a:fld>
            <a:endParaRPr lang="fr-FR"/>
          </a:p>
        </p:txBody>
      </p:sp>
    </p:spTree>
  </p:cSld>
  <p:clrMapOvr>
    <a:masterClrMapping/>
  </p:clrMapOvr>
  <p:transition advTm="4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515100" y="609600"/>
            <a:ext cx="1943100" cy="54864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685800" y="609600"/>
            <a:ext cx="5676900" cy="54864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fr-FR"/>
          </a:p>
        </p:txBody>
      </p:sp>
      <p:sp>
        <p:nvSpPr>
          <p:cNvPr id="5" name="4 Marcador de pie de página"/>
          <p:cNvSpPr>
            <a:spLocks noGrp="1"/>
          </p:cNvSpPr>
          <p:nvPr>
            <p:ph type="ftr" sz="quarter" idx="11"/>
          </p:nvPr>
        </p:nvSpPr>
        <p:spPr/>
        <p:txBody>
          <a:bodyPr/>
          <a:lstStyle>
            <a:lvl1pPr>
              <a:defRPr/>
            </a:lvl1pPr>
          </a:lstStyle>
          <a:p>
            <a:endParaRPr lang="fr-FR"/>
          </a:p>
        </p:txBody>
      </p:sp>
      <p:sp>
        <p:nvSpPr>
          <p:cNvPr id="6" name="5 Marcador de número de diapositiva"/>
          <p:cNvSpPr>
            <a:spLocks noGrp="1"/>
          </p:cNvSpPr>
          <p:nvPr>
            <p:ph type="sldNum" sz="quarter" idx="12"/>
          </p:nvPr>
        </p:nvSpPr>
        <p:spPr/>
        <p:txBody>
          <a:bodyPr/>
          <a:lstStyle>
            <a:lvl1pPr>
              <a:defRPr/>
            </a:lvl1pPr>
          </a:lstStyle>
          <a:p>
            <a:fld id="{640393F5-7CE9-480B-AE21-42E8737181BF}" type="slidenum">
              <a:rPr lang="fr-FR"/>
              <a:pPr/>
              <a:t>‹Nº›</a:t>
            </a:fld>
            <a:endParaRPr lang="fr-FR"/>
          </a:p>
        </p:txBody>
      </p:sp>
    </p:spTree>
  </p:cSld>
  <p:clrMapOvr>
    <a:masterClrMapping/>
  </p:clrMapOvr>
  <p:transition advTm="4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fr-FR" smtClean="0"/>
              <a:t>Cliquez pour modifier le style du titre du masque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fr-F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fr-F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2B59F87-E16C-490E-AAE9-8088B0443F6D}" type="slidenum">
              <a:rPr lang="fr-FR"/>
              <a:pPr/>
              <a:t>‹Nº›</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4000">
    <p:random/>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2pPr>
      <a:lvl3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3pPr>
      <a:lvl4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4pPr>
      <a:lvl5pPr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5pPr>
      <a:lvl6pPr marL="4572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6pPr>
      <a:lvl7pPr marL="9144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7pPr>
      <a:lvl8pPr marL="13716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8pPr>
      <a:lvl9pPr marL="1828800" algn="ctr" rtl="0" eaLnBrk="1" fontAlgn="base" hangingPunct="1">
        <a:spcBef>
          <a:spcPct val="0"/>
        </a:spcBef>
        <a:spcAft>
          <a:spcPct val="0"/>
        </a:spcAft>
        <a:defRPr sz="4400">
          <a:solidFill>
            <a:schemeClr val="tx2"/>
          </a:solidFill>
          <a:latin typeface="Times New Roman" pitchFamily="18" charset="0"/>
          <a:cs typeface="Times New Roman" pitchFamily="18"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 Id="rId5" Type="http://schemas.openxmlformats.org/officeDocument/2006/relationships/image" Target="../media/image18.jpeg"/><Relationship Id="rId4" Type="http://schemas.openxmlformats.org/officeDocument/2006/relationships/image" Target="../media/image17.jpeg"/></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jpeg"/><Relationship Id="rId4" Type="http://schemas.openxmlformats.org/officeDocument/2006/relationships/image" Target="../media/image30.jpeg"/></Relationships>
</file>

<file path=ppt/slides/_rels/slide24.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8" Type="http://schemas.openxmlformats.org/officeDocument/2006/relationships/image" Target="../media/image37.png"/><Relationship Id="rId13" Type="http://schemas.openxmlformats.org/officeDocument/2006/relationships/hyperlink" Target="https://vk.com/mispps" TargetMode="External"/><Relationship Id="rId3" Type="http://schemas.openxmlformats.org/officeDocument/2006/relationships/image" Target="../media/image34.png"/><Relationship Id="rId7" Type="http://schemas.openxmlformats.org/officeDocument/2006/relationships/hyperlink" Target="https://www.facebook.com/mispps" TargetMode="External"/><Relationship Id="rId12" Type="http://schemas.openxmlformats.org/officeDocument/2006/relationships/image" Target="../media/image3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6.png"/><Relationship Id="rId11" Type="http://schemas.openxmlformats.org/officeDocument/2006/relationships/hyperlink" Target="https://plus.google.com/+Mispps/" TargetMode="External"/><Relationship Id="rId5" Type="http://schemas.openxmlformats.org/officeDocument/2006/relationships/image" Target="../media/image35.png"/><Relationship Id="rId10" Type="http://schemas.openxmlformats.org/officeDocument/2006/relationships/image" Target="../media/image3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endParaRPr lang="es-ES"/>
          </a:p>
        </p:txBody>
      </p:sp>
      <p:sp>
        <p:nvSpPr>
          <p:cNvPr id="34819" name="Rectangle 3"/>
          <p:cNvSpPr>
            <a:spLocks noGrp="1" noChangeArrowheads="1"/>
          </p:cNvSpPr>
          <p:nvPr>
            <p:ph type="body" idx="1"/>
          </p:nvPr>
        </p:nvSpPr>
        <p:spPr/>
        <p:txBody>
          <a:bodyPr/>
          <a:lstStyle/>
          <a:p>
            <a:endParaRPr lang="es-ES"/>
          </a:p>
        </p:txBody>
      </p:sp>
      <p:pic>
        <p:nvPicPr>
          <p:cNvPr id="34820" name="Picture 4" descr="365"/>
          <p:cNvPicPr>
            <a:picLocks noChangeAspect="1" noChangeArrowheads="1"/>
          </p:cNvPicPr>
          <p:nvPr/>
        </p:nvPicPr>
        <p:blipFill>
          <a:blip r:embed="rId2"/>
          <a:srcRect/>
          <a:stretch>
            <a:fillRect/>
          </a:stretch>
        </p:blipFill>
        <p:spPr bwMode="auto">
          <a:xfrm>
            <a:off x="0" y="0"/>
            <a:ext cx="9144000" cy="6958013"/>
          </a:xfrm>
          <a:prstGeom prst="rect">
            <a:avLst/>
          </a:prstGeom>
          <a:noFill/>
        </p:spPr>
      </p:pic>
      <p:sp>
        <p:nvSpPr>
          <p:cNvPr id="34821" name="WordArt 5" descr="Vertical estrecha"/>
          <p:cNvSpPr>
            <a:spLocks noChangeArrowheads="1" noChangeShapeType="1" noTextEdit="1"/>
          </p:cNvSpPr>
          <p:nvPr/>
        </p:nvSpPr>
        <p:spPr bwMode="auto">
          <a:xfrm>
            <a:off x="971550" y="1628775"/>
            <a:ext cx="7058025" cy="2519363"/>
          </a:xfrm>
          <a:prstGeom prst="rect">
            <a:avLst/>
          </a:prstGeom>
        </p:spPr>
        <p:txBody>
          <a:bodyPr wrap="none" fromWordArt="1">
            <a:prstTxWarp prst="textCanDown">
              <a:avLst>
                <a:gd name="adj" fmla="val 14287"/>
              </a:avLst>
            </a:prstTxWarp>
          </a:bodyPr>
          <a:lstStyle/>
          <a:p>
            <a:pPr algn="ctr"/>
            <a:r>
              <a:rPr lang="es-ES" sz="3600" kern="10" dirty="0">
                <a:ln w="12700">
                  <a:solidFill>
                    <a:srgbClr val="000000"/>
                  </a:solidFill>
                  <a:round/>
                  <a:headEnd/>
                  <a:tailEnd/>
                </a:ln>
                <a:pattFill prst="dashHorz">
                  <a:fgClr>
                    <a:srgbClr val="808080"/>
                  </a:fgClr>
                  <a:bgClr>
                    <a:srgbClr val="FFFF00"/>
                  </a:bgClr>
                </a:pattFill>
                <a:effectLst>
                  <a:outerShdw dist="45791" dir="2021404" algn="ctr" rotWithShape="0">
                    <a:srgbClr val="808080">
                      <a:alpha val="80000"/>
                    </a:srgbClr>
                  </a:outerShdw>
                </a:effectLst>
                <a:latin typeface="Arial Black"/>
              </a:rPr>
              <a:t> EL CANAL DE CORINTO</a:t>
            </a:r>
          </a:p>
        </p:txBody>
      </p:sp>
    </p:spTree>
  </p:cSld>
  <p:clrMapOvr>
    <a:masterClrMapping/>
  </p:clrMapOvr>
  <p:transition advTm="7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grpId="0" nodeType="clickEffect">
                                  <p:stCondLst>
                                    <p:cond delay="0"/>
                                  </p:stCondLst>
                                  <p:childTnLst>
                                    <p:animClr clrSpc="rgb" dir="cw">
                                      <p:cBhvr override="childStyle">
                                        <p:cTn id="6" dur="5000" fill="hold"/>
                                        <p:tgtEl>
                                          <p:spTgt spid="34821"/>
                                        </p:tgtEl>
                                        <p:attrNameLst>
                                          <p:attrName>style.color</p:attrName>
                                        </p:attrNameLst>
                                      </p:cBhvr>
                                      <p:to>
                                        <a:srgbClr val="FF0000"/>
                                      </p:to>
                                    </p:animClr>
                                    <p:animClr clrSpc="rgb" dir="cw">
                                      <p:cBhvr>
                                        <p:cTn id="7" dur="5000" fill="hold"/>
                                        <p:tgtEl>
                                          <p:spTgt spid="34821"/>
                                        </p:tgtEl>
                                        <p:attrNameLst>
                                          <p:attrName>fillcolor</p:attrName>
                                        </p:attrNameLst>
                                      </p:cBhvr>
                                      <p:to>
                                        <a:srgbClr val="FF0000"/>
                                      </p:to>
                                    </p:animClr>
                                    <p:set>
                                      <p:cBhvr>
                                        <p:cTn id="8" dur="5000" fill="hold"/>
                                        <p:tgtEl>
                                          <p:spTgt spid="34821"/>
                                        </p:tgtEl>
                                        <p:attrNameLst>
                                          <p:attrName>fill.type</p:attrName>
                                        </p:attrNameLst>
                                      </p:cBhvr>
                                      <p:to>
                                        <p:strVal val="solid"/>
                                      </p:to>
                                    </p:set>
                                    <p:set>
                                      <p:cBhvr>
                                        <p:cTn id="9" dur="5000" fill="hold"/>
                                        <p:tgtEl>
                                          <p:spTgt spid="3482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2778" name="Picture 10" descr="FONDO (3)"/>
          <p:cNvPicPr>
            <a:picLocks noChangeAspect="1" noChangeArrowheads="1"/>
          </p:cNvPicPr>
          <p:nvPr/>
        </p:nvPicPr>
        <p:blipFill>
          <a:blip r:embed="rId2"/>
          <a:srcRect/>
          <a:stretch>
            <a:fillRect/>
          </a:stretch>
        </p:blipFill>
        <p:spPr bwMode="auto">
          <a:xfrm>
            <a:off x="179388" y="-12700"/>
            <a:ext cx="9144000" cy="6870700"/>
          </a:xfrm>
          <a:prstGeom prst="rect">
            <a:avLst/>
          </a:prstGeom>
          <a:noFill/>
        </p:spPr>
      </p:pic>
      <p:sp>
        <p:nvSpPr>
          <p:cNvPr id="32770" name="Rectangle 2"/>
          <p:cNvSpPr>
            <a:spLocks noGrp="1" noChangeArrowheads="1"/>
          </p:cNvSpPr>
          <p:nvPr>
            <p:ph type="title"/>
          </p:nvPr>
        </p:nvSpPr>
        <p:spPr>
          <a:xfrm>
            <a:off x="1403350" y="2636838"/>
            <a:ext cx="6985000" cy="1143000"/>
          </a:xfrm>
        </p:spPr>
        <p:txBody>
          <a:bodyPr/>
          <a:lstStyle/>
          <a:p>
            <a:r>
              <a:rPr lang="es-ES" sz="2400">
                <a:solidFill>
                  <a:schemeClr val="bg1"/>
                </a:solidFill>
              </a:rPr>
              <a:t>El Canal de Corinto es una vía fluvial artificial excavado a través del istmo de Corinto, en Grecia, que conecta el Golfo de Corinto, en el mar Jónico al oeste, el Golfo de Salónica, en el Mar Egeo, este </a:t>
            </a:r>
            <a:br>
              <a:rPr lang="es-ES" sz="2400">
                <a:solidFill>
                  <a:schemeClr val="bg1"/>
                </a:solidFill>
              </a:rPr>
            </a:br>
            <a:r>
              <a:rPr lang="es-ES" sz="2400">
                <a:solidFill>
                  <a:schemeClr val="bg1"/>
                </a:solidFill>
              </a:rPr>
              <a:t>El canal fue excavado entre 1882 y 1893.  Tiene    6.343 metros de longitud y 21 m de ancho. La zanja tiene una profundidad máxima de 52 m. Evita buques de menos de 10 000 toneladas y 8 metros de calado un largo rodeo de los 400 km alrededor de la península. </a:t>
            </a:r>
            <a:br>
              <a:rPr lang="es-ES" sz="2400">
                <a:solidFill>
                  <a:schemeClr val="bg1"/>
                </a:solidFill>
              </a:rPr>
            </a:br>
            <a:r>
              <a:rPr lang="es-ES" sz="2400">
                <a:solidFill>
                  <a:schemeClr val="bg1"/>
                </a:solidFill>
              </a:rPr>
              <a:t>Se utiliza principalmente hoy por buques turistas. </a:t>
            </a:r>
            <a:br>
              <a:rPr lang="es-ES" sz="2400">
                <a:solidFill>
                  <a:schemeClr val="bg1"/>
                </a:solidFill>
              </a:rPr>
            </a:br>
            <a:r>
              <a:rPr lang="es-ES" sz="2400">
                <a:solidFill>
                  <a:schemeClr val="bg1"/>
                </a:solidFill>
              </a:rPr>
              <a:t>Alrededor de 11.000 barcos utilizan esta ruta cada año.</a:t>
            </a:r>
          </a:p>
        </p:txBody>
      </p:sp>
      <p:sp>
        <p:nvSpPr>
          <p:cNvPr id="32779" name="Rectangle 11"/>
          <p:cNvSpPr>
            <a:spLocks noGrp="1" noChangeArrowheads="1"/>
          </p:cNvSpPr>
          <p:nvPr>
            <p:ph type="body" idx="1"/>
          </p:nvPr>
        </p:nvSpPr>
        <p:spPr>
          <a:xfrm>
            <a:off x="684213" y="1916113"/>
            <a:ext cx="7772400" cy="4114800"/>
          </a:xfrm>
        </p:spPr>
        <p:txBody>
          <a:bodyPr/>
          <a:lstStyle/>
          <a:p>
            <a:endParaRPr lang="es-ES"/>
          </a:p>
        </p:txBody>
      </p:sp>
    </p:spTree>
  </p:cSld>
  <p:clrMapOvr>
    <a:masterClrMapping/>
  </p:clrMapOvr>
  <p:transition spd="slow" advTm="20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5000" fill="hold"/>
                                        <p:tgtEl>
                                          <p:spTgt spid="32770"/>
                                        </p:tgtEl>
                                        <p:attrNameLst>
                                          <p:attrName>ppt_w</p:attrName>
                                        </p:attrNameLst>
                                      </p:cBhvr>
                                      <p:tavLst>
                                        <p:tav tm="0">
                                          <p:val>
                                            <p:strVal val="#ppt_w*0.70"/>
                                          </p:val>
                                        </p:tav>
                                        <p:tav tm="100000">
                                          <p:val>
                                            <p:strVal val="#ppt_w"/>
                                          </p:val>
                                        </p:tav>
                                      </p:tavLst>
                                    </p:anim>
                                    <p:anim calcmode="lin" valueType="num">
                                      <p:cBhvr>
                                        <p:cTn id="8" dur="5000" fill="hold"/>
                                        <p:tgtEl>
                                          <p:spTgt spid="32770"/>
                                        </p:tgtEl>
                                        <p:attrNameLst>
                                          <p:attrName>ppt_h</p:attrName>
                                        </p:attrNameLst>
                                      </p:cBhvr>
                                      <p:tavLst>
                                        <p:tav tm="0">
                                          <p:val>
                                            <p:strVal val="#ppt_h"/>
                                          </p:val>
                                        </p:tav>
                                        <p:tav tm="100000">
                                          <p:val>
                                            <p:strVal val="#ppt_h"/>
                                          </p:val>
                                        </p:tav>
                                      </p:tavLst>
                                    </p:anim>
                                    <p:animEffect transition="in" filter="fade">
                                      <p:cBhvr>
                                        <p:cTn id="9" dur="5000"/>
                                        <p:tgtEl>
                                          <p:spTgt spid="327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fondo (2)"/>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3794" name="Rectangle 2"/>
          <p:cNvSpPr>
            <a:spLocks noGrp="1" noChangeArrowheads="1"/>
          </p:cNvSpPr>
          <p:nvPr>
            <p:ph type="title"/>
          </p:nvPr>
        </p:nvSpPr>
        <p:spPr/>
        <p:txBody>
          <a:bodyPr/>
          <a:lstStyle/>
          <a:p>
            <a:endParaRPr lang="es-ES"/>
          </a:p>
        </p:txBody>
      </p:sp>
      <p:sp>
        <p:nvSpPr>
          <p:cNvPr id="33795" name="Rectangle 3"/>
          <p:cNvSpPr>
            <a:spLocks noGrp="1" noChangeArrowheads="1"/>
          </p:cNvSpPr>
          <p:nvPr>
            <p:ph type="body" idx="1"/>
          </p:nvPr>
        </p:nvSpPr>
        <p:spPr/>
        <p:txBody>
          <a:bodyPr/>
          <a:lstStyle/>
          <a:p>
            <a:pPr algn="ctr">
              <a:lnSpc>
                <a:spcPct val="80000"/>
              </a:lnSpc>
            </a:pPr>
            <a:r>
              <a:rPr lang="es-ES" sz="2800" b="1">
                <a:solidFill>
                  <a:srgbClr val="FF0000"/>
                </a:solidFill>
              </a:rPr>
              <a:t>Ideado en el 630 antes de Cristo, se acabó de construir en 1893.</a:t>
            </a:r>
          </a:p>
          <a:p>
            <a:pPr algn="ctr">
              <a:lnSpc>
                <a:spcPct val="80000"/>
              </a:lnSpc>
            </a:pPr>
            <a:r>
              <a:rPr lang="es-ES" sz="2800" b="1"/>
              <a:t>A pesar de que hoy en día existen canales mas espectaculares, como el de Suez, el canal de Corinto es quizás una de las obras de ingeniería más espectaculares en el mundo, no sólo por su belleza y tamaño sino además por su impresionante y milenaria historia y es que desde hace casi tres mil años emperadores y generales han soñado con lograrla fracasando por la magnitud de la obra.</a:t>
            </a:r>
          </a:p>
        </p:txBody>
      </p:sp>
    </p:spTree>
  </p:cSld>
  <p:clrMapOvr>
    <a:masterClrMapping/>
  </p:clrMapOvr>
  <p:transition spd="slow" advTm="20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animEffect transition="in" filter="fade">
                                      <p:cBhvr>
                                        <p:cTn id="7" dur="5000"/>
                                        <p:tgtEl>
                                          <p:spTgt spid="33795">
                                            <p:txEl>
                                              <p:pRg st="0" end="0"/>
                                            </p:txEl>
                                          </p:spTgt>
                                        </p:tgtEl>
                                      </p:cBhvr>
                                    </p:animEffect>
                                    <p:anim calcmode="lin" valueType="num">
                                      <p:cBhvr>
                                        <p:cTn id="8" dur="5000" fill="hold"/>
                                        <p:tgtEl>
                                          <p:spTgt spid="33795">
                                            <p:txEl>
                                              <p:pRg st="0" end="0"/>
                                            </p:txEl>
                                          </p:spTgt>
                                        </p:tgtEl>
                                        <p:attrNameLst>
                                          <p:attrName>ppt_x</p:attrName>
                                        </p:attrNameLst>
                                      </p:cBhvr>
                                      <p:tavLst>
                                        <p:tav tm="0">
                                          <p:val>
                                            <p:strVal val="#ppt_x"/>
                                          </p:val>
                                        </p:tav>
                                        <p:tav tm="100000">
                                          <p:val>
                                            <p:strVal val="#ppt_x"/>
                                          </p:val>
                                        </p:tav>
                                      </p:tavLst>
                                    </p:anim>
                                    <p:anim calcmode="lin" valueType="num">
                                      <p:cBhvr>
                                        <p:cTn id="9" dur="5000" fill="hold"/>
                                        <p:tgtEl>
                                          <p:spTgt spid="33795">
                                            <p:txEl>
                                              <p:pRg st="0" end="0"/>
                                            </p:txEl>
                                          </p:spTgt>
                                        </p:tgtEl>
                                        <p:attrNameLst>
                                          <p:attrName>ppt_y</p:attrName>
                                        </p:attrNameLst>
                                      </p:cBhvr>
                                      <p:tavLst>
                                        <p:tav tm="0">
                                          <p:val>
                                            <p:strVal val="#ppt_y+.1"/>
                                          </p:val>
                                        </p:tav>
                                        <p:tav tm="100000">
                                          <p:val>
                                            <p:strVal val="#ppt_y"/>
                                          </p:val>
                                        </p:tav>
                                      </p:tavLst>
                                    </p:anim>
                                  </p:childTnLst>
                                </p:cTn>
                              </p:par>
                            </p:childTnLst>
                          </p:cTn>
                        </p:par>
                        <p:par>
                          <p:cTn id="10" fill="hold">
                            <p:stCondLst>
                              <p:cond delay="5000"/>
                            </p:stCondLst>
                            <p:childTnLst>
                              <p:par>
                                <p:cTn id="11" presetID="42" presetClass="entr" presetSubtype="0" fill="hold" grpId="0" nodeType="afterEffect">
                                  <p:stCondLst>
                                    <p:cond delay="0"/>
                                  </p:stCondLst>
                                  <p:childTnLst>
                                    <p:set>
                                      <p:cBhvr>
                                        <p:cTn id="12" dur="1" fill="hold">
                                          <p:stCondLst>
                                            <p:cond delay="0"/>
                                          </p:stCondLst>
                                        </p:cTn>
                                        <p:tgtEl>
                                          <p:spTgt spid="33795">
                                            <p:txEl>
                                              <p:pRg st="1" end="1"/>
                                            </p:txEl>
                                          </p:spTgt>
                                        </p:tgtEl>
                                        <p:attrNameLst>
                                          <p:attrName>style.visibility</p:attrName>
                                        </p:attrNameLst>
                                      </p:cBhvr>
                                      <p:to>
                                        <p:strVal val="visible"/>
                                      </p:to>
                                    </p:set>
                                    <p:animEffect transition="in" filter="fade">
                                      <p:cBhvr>
                                        <p:cTn id="13" dur="5000"/>
                                        <p:tgtEl>
                                          <p:spTgt spid="33795">
                                            <p:txEl>
                                              <p:pRg st="1" end="1"/>
                                            </p:txEl>
                                          </p:spTgt>
                                        </p:tgtEl>
                                      </p:cBhvr>
                                    </p:animEffect>
                                    <p:anim calcmode="lin" valueType="num">
                                      <p:cBhvr>
                                        <p:cTn id="14" dur="5000" fill="hold"/>
                                        <p:tgtEl>
                                          <p:spTgt spid="33795">
                                            <p:txEl>
                                              <p:pRg st="1" end="1"/>
                                            </p:txEl>
                                          </p:spTgt>
                                        </p:tgtEl>
                                        <p:attrNameLst>
                                          <p:attrName>ppt_x</p:attrName>
                                        </p:attrNameLst>
                                      </p:cBhvr>
                                      <p:tavLst>
                                        <p:tav tm="0">
                                          <p:val>
                                            <p:strVal val="#ppt_x"/>
                                          </p:val>
                                        </p:tav>
                                        <p:tav tm="100000">
                                          <p:val>
                                            <p:strVal val="#ppt_x"/>
                                          </p:val>
                                        </p:tav>
                                      </p:tavLst>
                                    </p:anim>
                                    <p:anim calcmode="lin" valueType="num">
                                      <p:cBhvr>
                                        <p:cTn id="15" dur="5000" fill="hold"/>
                                        <p:tgtEl>
                                          <p:spTgt spid="3379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ipe dir="d"/>
    <p:sndAc>
      <p:stSnd loop="1">
        <p:snd r:embed="rId2" name="christophe colomb.wav"/>
      </p:stSnd>
    </p:sndAc>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pull dir="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pull dir="l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strips/>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strips/>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3"/>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diamon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7650" name="Picture 2" descr="kanal020"/>
          <p:cNvPicPr>
            <a:picLocks noChangeAspect="1" noChangeArrowheads="1"/>
          </p:cNvPicPr>
          <p:nvPr/>
        </p:nvPicPr>
        <p:blipFill>
          <a:blip r:embed="rId2"/>
          <a:srcRect/>
          <a:stretch>
            <a:fillRect/>
          </a:stretch>
        </p:blipFill>
        <p:spPr bwMode="auto">
          <a:xfrm>
            <a:off x="0" y="0"/>
            <a:ext cx="5291138" cy="6858000"/>
          </a:xfrm>
          <a:prstGeom prst="rect">
            <a:avLst/>
          </a:prstGeom>
          <a:noFill/>
        </p:spPr>
      </p:pic>
      <p:pic>
        <p:nvPicPr>
          <p:cNvPr id="27652" name="Picture 4" descr="curiosidades1"/>
          <p:cNvPicPr>
            <a:picLocks noChangeAspect="1" noChangeArrowheads="1"/>
          </p:cNvPicPr>
          <p:nvPr/>
        </p:nvPicPr>
        <p:blipFill>
          <a:blip r:embed="rId3"/>
          <a:srcRect/>
          <a:stretch>
            <a:fillRect/>
          </a:stretch>
        </p:blipFill>
        <p:spPr bwMode="auto">
          <a:xfrm>
            <a:off x="5724525" y="115888"/>
            <a:ext cx="3168650" cy="2112962"/>
          </a:xfrm>
          <a:prstGeom prst="rect">
            <a:avLst/>
          </a:prstGeom>
          <a:noFill/>
        </p:spPr>
      </p:pic>
      <p:pic>
        <p:nvPicPr>
          <p:cNvPr id="27654" name="Picture 6" descr="canal_corinto"/>
          <p:cNvPicPr>
            <a:picLocks noChangeAspect="1" noChangeArrowheads="1"/>
          </p:cNvPicPr>
          <p:nvPr/>
        </p:nvPicPr>
        <p:blipFill>
          <a:blip r:embed="rId4"/>
          <a:srcRect/>
          <a:stretch>
            <a:fillRect/>
          </a:stretch>
        </p:blipFill>
        <p:spPr bwMode="auto">
          <a:xfrm>
            <a:off x="6156325" y="2276475"/>
            <a:ext cx="2317750" cy="2376488"/>
          </a:xfrm>
          <a:prstGeom prst="rect">
            <a:avLst/>
          </a:prstGeom>
          <a:noFill/>
        </p:spPr>
      </p:pic>
      <p:pic>
        <p:nvPicPr>
          <p:cNvPr id="27656" name="Picture 8" descr="lugares_peculiares1"/>
          <p:cNvPicPr>
            <a:picLocks noChangeAspect="1" noChangeArrowheads="1"/>
          </p:cNvPicPr>
          <p:nvPr/>
        </p:nvPicPr>
        <p:blipFill>
          <a:blip r:embed="rId5"/>
          <a:srcRect/>
          <a:stretch>
            <a:fillRect/>
          </a:stretch>
        </p:blipFill>
        <p:spPr bwMode="auto">
          <a:xfrm>
            <a:off x="6011863" y="4724400"/>
            <a:ext cx="2736850" cy="2052638"/>
          </a:xfrm>
          <a:prstGeom prst="rect">
            <a:avLst/>
          </a:prstGeom>
          <a:noFill/>
        </p:spPr>
      </p:pic>
    </p:spTree>
  </p:cSld>
  <p:clrMapOvr>
    <a:masterClrMapping/>
  </p:clrMapOvr>
  <p:transition spd="slow" advTm="4000">
    <p:split dir="in"/>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wheel spokes="8"/>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cover dir="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blinds/>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Tm="4000">
    <p:split orient="vert"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kanal028"/>
          <p:cNvPicPr>
            <a:picLocks noChangeAspect="1" noChangeArrowheads="1"/>
          </p:cNvPicPr>
          <p:nvPr/>
        </p:nvPicPr>
        <p:blipFill>
          <a:blip r:embed="rId2"/>
          <a:srcRect/>
          <a:stretch>
            <a:fillRect/>
          </a:stretch>
        </p:blipFill>
        <p:spPr bwMode="auto">
          <a:xfrm>
            <a:off x="0" y="0"/>
            <a:ext cx="4559300" cy="6858000"/>
          </a:xfrm>
          <a:prstGeom prst="rect">
            <a:avLst/>
          </a:prstGeom>
          <a:noFill/>
        </p:spPr>
      </p:pic>
      <p:pic>
        <p:nvPicPr>
          <p:cNvPr id="19459" name="Picture 3" descr="kanal021"/>
          <p:cNvPicPr>
            <a:picLocks noChangeAspect="1" noChangeArrowheads="1"/>
          </p:cNvPicPr>
          <p:nvPr/>
        </p:nvPicPr>
        <p:blipFill>
          <a:blip r:embed="rId3"/>
          <a:srcRect/>
          <a:stretch>
            <a:fillRect/>
          </a:stretch>
        </p:blipFill>
        <p:spPr bwMode="auto">
          <a:xfrm>
            <a:off x="4572000" y="0"/>
            <a:ext cx="4572000" cy="6858000"/>
          </a:xfrm>
          <a:prstGeom prst="rect">
            <a:avLst/>
          </a:prstGeom>
          <a:noFill/>
        </p:spPr>
      </p:pic>
    </p:spTree>
  </p:cSld>
  <p:clrMapOvr>
    <a:masterClrMapping/>
  </p:clrMapOvr>
  <p:transition spd="slow" advTm="4000">
    <p:wipe dir="u"/>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kanal024"/>
          <p:cNvPicPr>
            <a:picLocks noChangeAspect="1" noChangeArrowheads="1"/>
          </p:cNvPicPr>
          <p:nvPr/>
        </p:nvPicPr>
        <p:blipFill>
          <a:blip r:embed="rId2"/>
          <a:srcRect/>
          <a:stretch>
            <a:fillRect/>
          </a:stretch>
        </p:blipFill>
        <p:spPr bwMode="auto">
          <a:xfrm>
            <a:off x="0" y="17463"/>
            <a:ext cx="5130800" cy="6840537"/>
          </a:xfrm>
          <a:prstGeom prst="rect">
            <a:avLst/>
          </a:prstGeom>
          <a:noFill/>
        </p:spPr>
      </p:pic>
      <p:pic>
        <p:nvPicPr>
          <p:cNvPr id="23555" name="Picture 3" descr="kanal026"/>
          <p:cNvPicPr>
            <a:picLocks noChangeAspect="1" noChangeArrowheads="1"/>
          </p:cNvPicPr>
          <p:nvPr/>
        </p:nvPicPr>
        <p:blipFill>
          <a:blip r:embed="rId3"/>
          <a:srcRect/>
          <a:stretch>
            <a:fillRect/>
          </a:stretch>
        </p:blipFill>
        <p:spPr bwMode="auto">
          <a:xfrm>
            <a:off x="4357688" y="0"/>
            <a:ext cx="4786312" cy="6858000"/>
          </a:xfrm>
          <a:prstGeom prst="rect">
            <a:avLst/>
          </a:prstGeom>
          <a:noFill/>
        </p:spPr>
      </p:pic>
    </p:spTree>
  </p:cSld>
  <p:clrMapOvr>
    <a:masterClrMapping/>
  </p:clrMapOvr>
  <p:transition spd="slow" advTm="4000">
    <p:wipe di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kanal027"/>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4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25602" name="Picture 2" descr="kanal022"/>
          <p:cNvPicPr>
            <a:picLocks noChangeAspect="1" noChangeArrowheads="1"/>
          </p:cNvPicPr>
          <p:nvPr/>
        </p:nvPicPr>
        <p:blipFill>
          <a:blip r:embed="rId2"/>
          <a:srcRect/>
          <a:stretch>
            <a:fillRect/>
          </a:stretch>
        </p:blipFill>
        <p:spPr bwMode="auto">
          <a:xfrm>
            <a:off x="623888" y="188913"/>
            <a:ext cx="3587750" cy="3887787"/>
          </a:xfrm>
          <a:prstGeom prst="rect">
            <a:avLst/>
          </a:prstGeom>
          <a:noFill/>
        </p:spPr>
      </p:pic>
      <p:pic>
        <p:nvPicPr>
          <p:cNvPr id="25603" name="Picture 3" descr="kanal023"/>
          <p:cNvPicPr>
            <a:picLocks noChangeAspect="1" noChangeArrowheads="1"/>
          </p:cNvPicPr>
          <p:nvPr/>
        </p:nvPicPr>
        <p:blipFill>
          <a:blip r:embed="rId3"/>
          <a:srcRect/>
          <a:stretch>
            <a:fillRect/>
          </a:stretch>
        </p:blipFill>
        <p:spPr bwMode="auto">
          <a:xfrm>
            <a:off x="4716463" y="260350"/>
            <a:ext cx="4119562" cy="3846513"/>
          </a:xfrm>
          <a:prstGeom prst="rect">
            <a:avLst/>
          </a:prstGeom>
          <a:noFill/>
        </p:spPr>
      </p:pic>
      <p:pic>
        <p:nvPicPr>
          <p:cNvPr id="25604" name="Picture 4" descr="kanal025"/>
          <p:cNvPicPr>
            <a:picLocks noChangeAspect="1" noChangeArrowheads="1"/>
          </p:cNvPicPr>
          <p:nvPr/>
        </p:nvPicPr>
        <p:blipFill>
          <a:blip r:embed="rId4" cstate="print"/>
          <a:srcRect/>
          <a:stretch>
            <a:fillRect/>
          </a:stretch>
        </p:blipFill>
        <p:spPr bwMode="auto">
          <a:xfrm>
            <a:off x="2195513" y="4221163"/>
            <a:ext cx="2173287" cy="2303462"/>
          </a:xfrm>
          <a:prstGeom prst="rect">
            <a:avLst/>
          </a:prstGeom>
          <a:noFill/>
        </p:spPr>
      </p:pic>
      <p:pic>
        <p:nvPicPr>
          <p:cNvPr id="25605" name="Picture 5" descr="tn"/>
          <p:cNvPicPr>
            <a:picLocks noChangeAspect="1" noChangeArrowheads="1"/>
          </p:cNvPicPr>
          <p:nvPr/>
        </p:nvPicPr>
        <p:blipFill>
          <a:blip r:embed="rId5" cstate="print"/>
          <a:srcRect t="8540"/>
          <a:stretch>
            <a:fillRect/>
          </a:stretch>
        </p:blipFill>
        <p:spPr bwMode="auto">
          <a:xfrm>
            <a:off x="5283200" y="4221163"/>
            <a:ext cx="2089150" cy="2325687"/>
          </a:xfrm>
          <a:prstGeom prst="rect">
            <a:avLst/>
          </a:prstGeom>
          <a:noFill/>
        </p:spPr>
      </p:pic>
    </p:spTree>
  </p:cSld>
  <p:clrMapOvr>
    <a:masterClrMapping/>
  </p:clrMapOvr>
  <p:transition spd="slow" advTm="4000">
    <p:strips/>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1748" name="Picture 4" descr="Imagen3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31749" name="WordArt 5"/>
          <p:cNvSpPr>
            <a:spLocks noChangeArrowheads="1" noChangeShapeType="1" noTextEdit="1"/>
          </p:cNvSpPr>
          <p:nvPr/>
        </p:nvSpPr>
        <p:spPr bwMode="auto">
          <a:xfrm>
            <a:off x="1403350" y="2276475"/>
            <a:ext cx="6553200" cy="2376488"/>
          </a:xfrm>
          <a:prstGeom prst="rect">
            <a:avLst/>
          </a:prstGeom>
        </p:spPr>
        <p:txBody>
          <a:bodyPr wrap="none" fromWordArt="1">
            <a:prstTxWarp prst="textDeflate">
              <a:avLst>
                <a:gd name="adj" fmla="val 26227"/>
              </a:avLst>
            </a:prstTxWarp>
          </a:bodyPr>
          <a:lstStyle/>
          <a:p>
            <a:pPr algn="ctr"/>
            <a:r>
              <a:rPr lang="es-ES" sz="3600" b="1" kern="10">
                <a:ln w="9525">
                  <a:solidFill>
                    <a:srgbClr val="000000"/>
                  </a:solidFill>
                  <a:round/>
                  <a:headEnd/>
                  <a:tailEnd/>
                </a:ln>
                <a:solidFill>
                  <a:srgbClr val="FF0000"/>
                </a:solidFill>
                <a:latin typeface="Komika Text Kaps"/>
              </a:rPr>
              <a:t>QUE TENGAS UN BUEN DIA</a:t>
            </a:r>
          </a:p>
        </p:txBody>
      </p:sp>
      <p:sp>
        <p:nvSpPr>
          <p:cNvPr id="31750" name="Text Box 6"/>
          <p:cNvSpPr txBox="1">
            <a:spLocks noChangeArrowheads="1"/>
          </p:cNvSpPr>
          <p:nvPr/>
        </p:nvSpPr>
        <p:spPr bwMode="auto">
          <a:xfrm>
            <a:off x="6948488" y="6092825"/>
            <a:ext cx="3403600" cy="457200"/>
          </a:xfrm>
          <a:prstGeom prst="rect">
            <a:avLst/>
          </a:prstGeom>
          <a:noFill/>
          <a:ln w="9525">
            <a:noFill/>
            <a:miter lim="800000"/>
            <a:headEnd/>
            <a:tailEnd/>
          </a:ln>
          <a:effectLst/>
        </p:spPr>
        <p:txBody>
          <a:bodyPr>
            <a:spAutoFit/>
          </a:bodyPr>
          <a:lstStyle/>
          <a:p>
            <a:r>
              <a:rPr lang="es-ES"/>
              <a:t> </a:t>
            </a:r>
            <a:r>
              <a:rPr lang="es-ES">
                <a:solidFill>
                  <a:schemeClr val="bg1"/>
                </a:solidFill>
                <a:latin typeface="Script MT Bold" pitchFamily="66" charset="0"/>
              </a:rPr>
              <a:t>Mª Dolores</a:t>
            </a:r>
          </a:p>
        </p:txBody>
      </p:sp>
      <p:pic>
        <p:nvPicPr>
          <p:cNvPr id="31752" name="Picture 8" descr="mrotulo3"/>
          <p:cNvPicPr>
            <a:picLocks noChangeAspect="1" noChangeArrowheads="1" noCrop="1"/>
          </p:cNvPicPr>
          <p:nvPr/>
        </p:nvPicPr>
        <p:blipFill>
          <a:blip r:embed="rId3"/>
          <a:srcRect/>
          <a:stretch>
            <a:fillRect/>
          </a:stretch>
        </p:blipFill>
        <p:spPr bwMode="auto">
          <a:xfrm>
            <a:off x="4356100" y="5445125"/>
            <a:ext cx="714375" cy="571500"/>
          </a:xfrm>
          <a:prstGeom prst="rect">
            <a:avLst/>
          </a:prstGeom>
          <a:noFill/>
        </p:spPr>
      </p:pic>
      <p:sp>
        <p:nvSpPr>
          <p:cNvPr id="31753" name="Text Box 9"/>
          <p:cNvSpPr txBox="1">
            <a:spLocks noChangeArrowheads="1"/>
          </p:cNvSpPr>
          <p:nvPr/>
        </p:nvSpPr>
        <p:spPr bwMode="auto">
          <a:xfrm>
            <a:off x="3276600" y="6021388"/>
            <a:ext cx="2828925" cy="581025"/>
          </a:xfrm>
          <a:prstGeom prst="rect">
            <a:avLst/>
          </a:prstGeom>
          <a:noFill/>
          <a:ln w="9525">
            <a:noFill/>
            <a:miter lim="800000"/>
            <a:headEnd/>
            <a:tailEnd/>
          </a:ln>
          <a:effectLst/>
        </p:spPr>
        <p:txBody>
          <a:bodyPr>
            <a:spAutoFit/>
          </a:bodyPr>
          <a:lstStyle/>
          <a:p>
            <a:pPr algn="ctr"/>
            <a:r>
              <a:rPr lang="es-ES" sz="1600" b="1">
                <a:solidFill>
                  <a:schemeClr val="bg1"/>
                </a:solidFill>
              </a:rPr>
              <a:t>Conquest of Paradise</a:t>
            </a:r>
          </a:p>
          <a:p>
            <a:pPr algn="ctr"/>
            <a:r>
              <a:rPr lang="es-ES" sz="1600" b="1">
                <a:solidFill>
                  <a:schemeClr val="bg1"/>
                </a:solidFill>
              </a:rPr>
              <a:t>Vangelis</a:t>
            </a:r>
          </a:p>
        </p:txBody>
      </p:sp>
    </p:spTree>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1749"/>
                                        </p:tgtEl>
                                        <p:attrNameLst>
                                          <p:attrName>style.visibility</p:attrName>
                                        </p:attrNameLst>
                                      </p:cBhvr>
                                      <p:to>
                                        <p:strVal val="visible"/>
                                      </p:to>
                                    </p:set>
                                    <p:anim calcmode="lin" valueType="num">
                                      <p:cBhvr>
                                        <p:cTn id="7" dur="5000" fill="hold"/>
                                        <p:tgtEl>
                                          <p:spTgt spid="31749"/>
                                        </p:tgtEl>
                                        <p:attrNameLst>
                                          <p:attrName>ppt_w</p:attrName>
                                        </p:attrNameLst>
                                      </p:cBhvr>
                                      <p:tavLst>
                                        <p:tav tm="0">
                                          <p:val>
                                            <p:fltVal val="0"/>
                                          </p:val>
                                        </p:tav>
                                        <p:tav tm="100000">
                                          <p:val>
                                            <p:strVal val="#ppt_w"/>
                                          </p:val>
                                        </p:tav>
                                      </p:tavLst>
                                    </p:anim>
                                    <p:anim calcmode="lin" valueType="num">
                                      <p:cBhvr>
                                        <p:cTn id="8" dur="5000" fill="hold"/>
                                        <p:tgtEl>
                                          <p:spTgt spid="3174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2031325"/>
          </a:xfrm>
          <a:prstGeom prst="rect">
            <a:avLst/>
          </a:prstGeom>
          <a:noFill/>
          <a:ln w="19050">
            <a:noFill/>
            <a:prstDash val="sysDot"/>
            <a:miter lim="800000"/>
            <a:headEnd/>
            <a:tailEnd/>
          </a:ln>
          <a:effectLst/>
        </p:spPr>
        <p:txBody>
          <a:bodyPr>
            <a:spAutoFit/>
          </a:bodyPr>
          <a:lstStyle/>
          <a:p>
            <a:pPr algn="ctr">
              <a:spcBef>
                <a:spcPct val="50000"/>
              </a:spcBef>
            </a:pPr>
            <a:r>
              <a:rPr lang="es-ES_tradnl" sz="1800" b="1" dirty="0">
                <a:latin typeface="Kristen ITC" pitchFamily="66" charset="0"/>
              </a:rPr>
              <a:t>Además puedes recibir </a:t>
            </a:r>
            <a:r>
              <a:rPr lang="es-ES_tradnl" sz="1800" b="1" dirty="0" err="1">
                <a:latin typeface="Kristen ITC" pitchFamily="66" charset="0"/>
              </a:rPr>
              <a:t>powerpoints</a:t>
            </a:r>
            <a:r>
              <a:rPr lang="es-ES_tradnl" sz="1800" b="1" dirty="0">
                <a:latin typeface="Kristen ITC" pitchFamily="66" charset="0"/>
              </a:rPr>
              <a:t> en tu correo electrónico suscribiéndote aquí:</a:t>
            </a:r>
            <a:r>
              <a:rPr lang="es-ES_tradnl" sz="1800" b="1" dirty="0">
                <a:solidFill>
                  <a:srgbClr val="0066FF"/>
                </a:solidFill>
              </a:rPr>
              <a:t> </a:t>
            </a:r>
          </a:p>
          <a:p>
            <a:pPr>
              <a:spcBef>
                <a:spcPct val="50000"/>
              </a:spcBef>
            </a:pPr>
            <a:endParaRPr lang="es-ES" b="1" dirty="0">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CANAL DE CORINTO...">
  <a:themeElements>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Modèle par défaut">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dèle par défaut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Modèle par défaut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Modèle par défaut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Modèle par défaut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Modèle par défau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Modèle par défau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Modèle par défau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EL CANAL DE CORINTO...</Template>
  <TotalTime>1</TotalTime>
  <Words>111</Words>
  <Application>Microsoft PowerPoint</Application>
  <PresentationFormat>Presentación en pantalla (4:3)</PresentationFormat>
  <Paragraphs>10</Paragraphs>
  <Slides>25</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25</vt:i4>
      </vt:variant>
    </vt:vector>
  </HeadingPairs>
  <TitlesOfParts>
    <vt:vector size="30" baseType="lpstr">
      <vt:lpstr>Times New Roman</vt:lpstr>
      <vt:lpstr>Script MT Bold</vt:lpstr>
      <vt:lpstr>Comic Sans MS</vt:lpstr>
      <vt:lpstr>EL CANAL DE CORINTO...</vt:lpstr>
      <vt:lpstr>Diseño predeterminado</vt:lpstr>
      <vt:lpstr>Diapositiva 1</vt:lpstr>
      <vt:lpstr>El Canal de Corinto es una vía fluvial artificial excavado a través del istmo de Corinto, en Grecia, que conecta el Golfo de Corinto, en el mar Jónico al oeste, el Golfo de Salónica, en el Mar Egeo, este  El canal fue excavado entre 1882 y 1893.  Tiene    6.343 metros de longitud y 21 m de ancho. La zanja tiene una profundidad máxima de 52 m. Evita buques de menos de 10 000 toneladas y 8 metros de calado un largo rodeo de los 400 km alrededor de la península.  Se utiliza principalmente hoy por buques turistas.  Alrededor de 11.000 barcos utilizan esta ruta cada año.</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B13012CF05D44384F9CBB453D41CFE26..</dc:creator>
  <cp:lastModifiedBy>B13012CF05D44384F9CBB453D41CFE26..</cp:lastModifiedBy>
  <cp:revision>1</cp:revision>
  <dcterms:created xsi:type="dcterms:W3CDTF">2017-10-23T09:28:59Z</dcterms:created>
  <dcterms:modified xsi:type="dcterms:W3CDTF">2017-10-23T09:30:23Z</dcterms:modified>
</cp:coreProperties>
</file>