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Override PartName="/ppt/notesSlides/notesSlide56.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notesSlides/notesSlide63.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3.xml" ContentType="application/vnd.openxmlformats-officedocument.presentationml.notesSlide+xml"/>
  <Default Extension="png" ContentType="image/png"/>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39.xml" ContentType="application/vnd.openxmlformats-officedocument.presentationml.notesSlide+xml"/>
  <Override PartName="/ppt/notesSlides/notesSlide57.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46.xml" ContentType="application/vnd.openxmlformats-officedocument.presentationml.notesSlide+xml"/>
  <Override PartName="/ppt/notesSlides/notesSlide64.xml" ContentType="application/vnd.openxmlformats-officedocument.presentationml.notesSlide+xml"/>
  <Override PartName="/ppt/presentation.xml" ContentType="application/vnd.openxmlformats-officedocument.presentationml.slideshow.main+xml"/>
  <Override PartName="/ppt/slides/slide22.xml" ContentType="application/vnd.openxmlformats-officedocument.presentationml.slide+xml"/>
  <Override PartName="/ppt/slides/slide51.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53.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notesSlides/notesSlide51.xml" ContentType="application/vnd.openxmlformats-officedocument.presentationml.notesSlide+xml"/>
  <Override PartName="/ppt/notesSlides/notesSlide60.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Override PartName="/ppt/notesSlides/notesSlide65.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notesSlides/notesSlide1.xml" ContentType="application/vnd.openxmlformats-officedocument.presentationml.notesSlide+xml"/>
  <Override PartName="/ppt/notesSlides/notesSlide59.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notesSlides/notesSlide66.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Default Extension="jpeg" ContentType="image/jpeg"/>
  <Override PartName="/ppt/notesSlides/notesSlide37.xml" ContentType="application/vnd.openxmlformats-officedocument.presentationml.notesSlide+xml"/>
  <Override PartName="/ppt/notesSlides/notesSlide55.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notesSlides/notesSlide6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0"/>
  </p:notesMasterIdLst>
  <p:sldIdLst>
    <p:sldId id="268" r:id="rId3"/>
    <p:sldId id="277" r:id="rId4"/>
    <p:sldId id="351" r:id="rId5"/>
    <p:sldId id="350" r:id="rId6"/>
    <p:sldId id="392" r:id="rId7"/>
    <p:sldId id="396" r:id="rId8"/>
    <p:sldId id="389" r:id="rId9"/>
    <p:sldId id="292" r:id="rId10"/>
    <p:sldId id="352" r:id="rId11"/>
    <p:sldId id="378" r:id="rId12"/>
    <p:sldId id="293" r:id="rId13"/>
    <p:sldId id="287" r:id="rId14"/>
    <p:sldId id="309" r:id="rId15"/>
    <p:sldId id="353" r:id="rId16"/>
    <p:sldId id="316" r:id="rId17"/>
    <p:sldId id="317" r:id="rId18"/>
    <p:sldId id="390" r:id="rId19"/>
    <p:sldId id="310" r:id="rId20"/>
    <p:sldId id="372" r:id="rId21"/>
    <p:sldId id="397" r:id="rId22"/>
    <p:sldId id="354" r:id="rId23"/>
    <p:sldId id="355" r:id="rId24"/>
    <p:sldId id="320" r:id="rId25"/>
    <p:sldId id="321" r:id="rId26"/>
    <p:sldId id="322" r:id="rId27"/>
    <p:sldId id="338" r:id="rId28"/>
    <p:sldId id="319" r:id="rId29"/>
    <p:sldId id="373" r:id="rId30"/>
    <p:sldId id="356" r:id="rId31"/>
    <p:sldId id="394" r:id="rId32"/>
    <p:sldId id="379" r:id="rId33"/>
    <p:sldId id="386" r:id="rId34"/>
    <p:sldId id="388" r:id="rId35"/>
    <p:sldId id="380" r:id="rId36"/>
    <p:sldId id="357" r:id="rId37"/>
    <p:sldId id="358" r:id="rId38"/>
    <p:sldId id="367" r:id="rId39"/>
    <p:sldId id="334" r:id="rId40"/>
    <p:sldId id="381" r:id="rId41"/>
    <p:sldId id="363" r:id="rId42"/>
    <p:sldId id="312" r:id="rId43"/>
    <p:sldId id="359" r:id="rId44"/>
    <p:sldId id="368" r:id="rId45"/>
    <p:sldId id="333" r:id="rId46"/>
    <p:sldId id="369" r:id="rId47"/>
    <p:sldId id="370" r:id="rId48"/>
    <p:sldId id="371" r:id="rId49"/>
    <p:sldId id="361" r:id="rId50"/>
    <p:sldId id="360" r:id="rId51"/>
    <p:sldId id="325" r:id="rId52"/>
    <p:sldId id="324" r:id="rId53"/>
    <p:sldId id="362" r:id="rId54"/>
    <p:sldId id="377" r:id="rId55"/>
    <p:sldId id="375" r:id="rId56"/>
    <p:sldId id="374" r:id="rId57"/>
    <p:sldId id="382" r:id="rId58"/>
    <p:sldId id="283" r:id="rId59"/>
    <p:sldId id="383" r:id="rId60"/>
    <p:sldId id="395" r:id="rId61"/>
    <p:sldId id="288" r:id="rId62"/>
    <p:sldId id="291" r:id="rId63"/>
    <p:sldId id="289" r:id="rId64"/>
    <p:sldId id="327" r:id="rId65"/>
    <p:sldId id="298" r:id="rId66"/>
    <p:sldId id="329" r:id="rId67"/>
    <p:sldId id="391" r:id="rId68"/>
    <p:sldId id="399" r:id="rId69"/>
  </p:sldIdLst>
  <p:sldSz cx="9144000" cy="6858000" type="screen4x3"/>
  <p:notesSz cx="6858000" cy="9144000"/>
  <p:defaultTextStyle>
    <a:defPPr>
      <a:defRPr lang="es-ES"/>
    </a:defPPr>
    <a:lvl1pPr algn="l" rtl="0" fontAlgn="base">
      <a:spcBef>
        <a:spcPct val="0"/>
      </a:spcBef>
      <a:spcAft>
        <a:spcPct val="0"/>
      </a:spcAft>
      <a:defRPr sz="2400" kern="1200">
        <a:solidFill>
          <a:schemeClr val="bg1"/>
        </a:solidFill>
        <a:latin typeface="Bauhaus 93" pitchFamily="82" charset="0"/>
        <a:ea typeface="+mn-ea"/>
        <a:cs typeface="Arial" charset="0"/>
      </a:defRPr>
    </a:lvl1pPr>
    <a:lvl2pPr marL="457200" algn="l" rtl="0" fontAlgn="base">
      <a:spcBef>
        <a:spcPct val="0"/>
      </a:spcBef>
      <a:spcAft>
        <a:spcPct val="0"/>
      </a:spcAft>
      <a:defRPr sz="2400" kern="1200">
        <a:solidFill>
          <a:schemeClr val="bg1"/>
        </a:solidFill>
        <a:latin typeface="Bauhaus 93" pitchFamily="82" charset="0"/>
        <a:ea typeface="+mn-ea"/>
        <a:cs typeface="Arial" charset="0"/>
      </a:defRPr>
    </a:lvl2pPr>
    <a:lvl3pPr marL="914400" algn="l" rtl="0" fontAlgn="base">
      <a:spcBef>
        <a:spcPct val="0"/>
      </a:spcBef>
      <a:spcAft>
        <a:spcPct val="0"/>
      </a:spcAft>
      <a:defRPr sz="2400" kern="1200">
        <a:solidFill>
          <a:schemeClr val="bg1"/>
        </a:solidFill>
        <a:latin typeface="Bauhaus 93" pitchFamily="82" charset="0"/>
        <a:ea typeface="+mn-ea"/>
        <a:cs typeface="Arial" charset="0"/>
      </a:defRPr>
    </a:lvl3pPr>
    <a:lvl4pPr marL="1371600" algn="l" rtl="0" fontAlgn="base">
      <a:spcBef>
        <a:spcPct val="0"/>
      </a:spcBef>
      <a:spcAft>
        <a:spcPct val="0"/>
      </a:spcAft>
      <a:defRPr sz="2400" kern="1200">
        <a:solidFill>
          <a:schemeClr val="bg1"/>
        </a:solidFill>
        <a:latin typeface="Bauhaus 93" pitchFamily="82" charset="0"/>
        <a:ea typeface="+mn-ea"/>
        <a:cs typeface="Arial" charset="0"/>
      </a:defRPr>
    </a:lvl4pPr>
    <a:lvl5pPr marL="1828800" algn="l" rtl="0" fontAlgn="base">
      <a:spcBef>
        <a:spcPct val="0"/>
      </a:spcBef>
      <a:spcAft>
        <a:spcPct val="0"/>
      </a:spcAft>
      <a:defRPr sz="2400" kern="1200">
        <a:solidFill>
          <a:schemeClr val="bg1"/>
        </a:solidFill>
        <a:latin typeface="Bauhaus 93" pitchFamily="82" charset="0"/>
        <a:ea typeface="+mn-ea"/>
        <a:cs typeface="Arial" charset="0"/>
      </a:defRPr>
    </a:lvl5pPr>
    <a:lvl6pPr marL="2286000" algn="l" defTabSz="914400" rtl="0" eaLnBrk="1" latinLnBrk="0" hangingPunct="1">
      <a:defRPr sz="2400" kern="1200">
        <a:solidFill>
          <a:schemeClr val="bg1"/>
        </a:solidFill>
        <a:latin typeface="Bauhaus 93" pitchFamily="82" charset="0"/>
        <a:ea typeface="+mn-ea"/>
        <a:cs typeface="Arial" charset="0"/>
      </a:defRPr>
    </a:lvl6pPr>
    <a:lvl7pPr marL="2743200" algn="l" defTabSz="914400" rtl="0" eaLnBrk="1" latinLnBrk="0" hangingPunct="1">
      <a:defRPr sz="2400" kern="1200">
        <a:solidFill>
          <a:schemeClr val="bg1"/>
        </a:solidFill>
        <a:latin typeface="Bauhaus 93" pitchFamily="82" charset="0"/>
        <a:ea typeface="+mn-ea"/>
        <a:cs typeface="Arial" charset="0"/>
      </a:defRPr>
    </a:lvl7pPr>
    <a:lvl8pPr marL="3200400" algn="l" defTabSz="914400" rtl="0" eaLnBrk="1" latinLnBrk="0" hangingPunct="1">
      <a:defRPr sz="2400" kern="1200">
        <a:solidFill>
          <a:schemeClr val="bg1"/>
        </a:solidFill>
        <a:latin typeface="Bauhaus 93" pitchFamily="82" charset="0"/>
        <a:ea typeface="+mn-ea"/>
        <a:cs typeface="Arial" charset="0"/>
      </a:defRPr>
    </a:lvl8pPr>
    <a:lvl9pPr marL="3657600" algn="l" defTabSz="914400" rtl="0" eaLnBrk="1" latinLnBrk="0" hangingPunct="1">
      <a:defRPr sz="2400" kern="1200">
        <a:solidFill>
          <a:schemeClr val="bg1"/>
        </a:solidFill>
        <a:latin typeface="Bauhaus 93" pitchFamily="82" charset="0"/>
        <a:ea typeface="+mn-ea"/>
        <a:cs typeface="Arial" charset="0"/>
      </a:defRPr>
    </a:lvl9pPr>
  </p:defaultTextStyle>
  <p:modifyVerifier cryptProviderType="rsaFull" cryptAlgorithmClass="hash" cryptAlgorithmType="typeAny" cryptAlgorithmSid="4" spinCount="50000" saltData="QVsdfGM5QKZmdrlUjVwwFQ" hashData="xu+Xia4WGoh7cQUBydI4i8BoaJ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7295D"/>
    <a:srgbClr val="20397E"/>
    <a:srgbClr val="202062"/>
    <a:srgbClr val="E2F0F2"/>
    <a:srgbClr val="3A1D00"/>
    <a:srgbClr val="1008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560" autoAdjust="0"/>
    <p:restoredTop sz="94667" autoAdjust="0"/>
  </p:normalViewPr>
  <p:slideViewPr>
    <p:cSldViewPr>
      <p:cViewPr varScale="1">
        <p:scale>
          <a:sx n="86" d="100"/>
          <a:sy n="86" d="100"/>
        </p:scale>
        <p:origin x="-888"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dirty="0" smtClean="0">
                <a:cs typeface="Arial" pitchFamily="34" charset="0"/>
              </a:defRPr>
            </a:lvl1pPr>
          </a:lstStyle>
          <a:p>
            <a:pPr>
              <a:defRPr/>
            </a:pPr>
            <a:endParaRPr lang="es-ES_tradn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cs typeface="Arial" pitchFamily="34" charset="0"/>
              </a:defRPr>
            </a:lvl1pPr>
          </a:lstStyle>
          <a:p>
            <a:pPr>
              <a:defRPr/>
            </a:pPr>
            <a:fld id="{D1F93EB8-F9C1-4B1E-BE70-2D6B1A70901C}" type="datetimeFigureOut">
              <a:rPr lang="es-ES_tradnl"/>
              <a:pPr>
                <a:defRPr/>
              </a:pPr>
              <a:t>26/01/2016</a:t>
            </a:fld>
            <a:endParaRPr lang="es-ES_tradnl"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_tradnl" noProof="0" dirty="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ES_tradnl" noProof="0" smtClean="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dirty="0" smtClean="0">
                <a:cs typeface="Arial" pitchFamily="34" charset="0"/>
              </a:defRPr>
            </a:lvl1pPr>
          </a:lstStyle>
          <a:p>
            <a:pPr>
              <a:defRPr/>
            </a:pPr>
            <a:endParaRPr lang="es-ES_tradn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cs typeface="Arial" pitchFamily="34" charset="0"/>
              </a:defRPr>
            </a:lvl1pPr>
          </a:lstStyle>
          <a:p>
            <a:pPr>
              <a:defRPr/>
            </a:pPr>
            <a:fld id="{FBD7B8D1-3BB3-492F-8B30-775F2641809E}" type="slidenum">
              <a:rPr lang="es-ES_tradnl"/>
              <a:pPr>
                <a:defRPr/>
              </a:pPr>
              <a:t>‹Nº›</a:t>
            </a:fld>
            <a:endParaRPr lang="es-ES_tradnl" dirty="0"/>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0659"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7066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5D46D74-8BF7-4C4C-8100-213BED10DF4E}" type="slidenum">
              <a:rPr lang="es-ES_tradnl">
                <a:cs typeface="Arial" charset="0"/>
              </a:rPr>
              <a:pPr/>
              <a:t>1</a:t>
            </a:fld>
            <a:endParaRPr lang="es-ES_tradnl">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1683"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7168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9F58E6D-B0B6-4D6D-B3CA-CAE1B1B018C1}" type="slidenum">
              <a:rPr lang="es-ES_tradnl">
                <a:cs typeface="Arial" charset="0"/>
              </a:rPr>
              <a:pPr/>
              <a:t>2</a:t>
            </a:fld>
            <a:endParaRPr lang="es-ES_tradnl">
              <a:cs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2707"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7270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3D00AE4-8848-49C1-916A-72A145B0B184}" type="slidenum">
              <a:rPr lang="es-ES_tradnl">
                <a:cs typeface="Arial" charset="0"/>
              </a:rPr>
              <a:pPr/>
              <a:t>3</a:t>
            </a:fld>
            <a:endParaRPr lang="es-ES_tradnl">
              <a:cs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3731"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7373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8A2C80E-72EB-4D9A-9277-BEE3E5B5FEFB}" type="slidenum">
              <a:rPr lang="es-ES_tradnl">
                <a:cs typeface="Arial" charset="0"/>
              </a:rPr>
              <a:pPr/>
              <a:t>4</a:t>
            </a:fld>
            <a:endParaRPr lang="es-ES_tradnl">
              <a:cs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4755"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7475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BC394B8-FD95-4624-818D-E3B383F0344E}" type="slidenum">
              <a:rPr lang="es-ES_tradnl">
                <a:cs typeface="Arial" charset="0"/>
              </a:rPr>
              <a:pPr/>
              <a:t>5</a:t>
            </a:fld>
            <a:endParaRPr lang="es-ES_tradnl">
              <a:cs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5779"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7578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3A37472-8473-4114-B2D6-17BB0464DCF0}" type="slidenum">
              <a:rPr lang="es-ES_tradnl">
                <a:cs typeface="Arial" charset="0"/>
              </a:rPr>
              <a:pPr/>
              <a:t>6</a:t>
            </a:fld>
            <a:endParaRPr lang="es-ES_tradnl">
              <a:cs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6803"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7680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D02A086-DC41-4AAE-84BA-D325631CCCB8}" type="slidenum">
              <a:rPr lang="es-ES_tradnl">
                <a:cs typeface="Arial" charset="0"/>
              </a:rPr>
              <a:pPr/>
              <a:t>7</a:t>
            </a:fld>
            <a:endParaRPr lang="es-ES_tradnl">
              <a:cs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7827"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7782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40E1750-F7AF-4A20-9C32-901485C614C7}" type="slidenum">
              <a:rPr lang="es-ES_tradnl">
                <a:cs typeface="Arial" charset="0"/>
              </a:rPr>
              <a:pPr/>
              <a:t>8</a:t>
            </a:fld>
            <a:endParaRPr lang="es-ES_tradnl">
              <a:cs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8851"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7885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A365AC3-8051-4995-BA02-644A063F2E53}" type="slidenum">
              <a:rPr lang="es-ES_tradnl">
                <a:cs typeface="Arial" charset="0"/>
              </a:rPr>
              <a:pPr/>
              <a:t>9</a:t>
            </a:fld>
            <a:endParaRPr lang="es-ES_tradnl">
              <a:cs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9875"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7987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3B8F082-88D6-46F5-8515-CB5C01282F4A}" type="slidenum">
              <a:rPr lang="es-ES_tradnl">
                <a:cs typeface="Arial" charset="0"/>
              </a:rPr>
              <a:pPr/>
              <a:t>10</a:t>
            </a:fld>
            <a:endParaRPr lang="es-ES_tradnl">
              <a:cs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80899"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8090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8E9332F-90FF-4415-928F-2A5056103603}" type="slidenum">
              <a:rPr lang="es-ES_tradnl">
                <a:cs typeface="Arial" charset="0"/>
              </a:rPr>
              <a:pPr/>
              <a:t>11</a:t>
            </a:fld>
            <a:endParaRPr lang="es-ES_tradnl">
              <a:cs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81923"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8192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1ABDB3C-5670-415D-B157-BEB8D426EB9A}" type="slidenum">
              <a:rPr lang="es-ES_tradnl">
                <a:cs typeface="Arial" charset="0"/>
              </a:rPr>
              <a:pPr/>
              <a:t>12</a:t>
            </a:fld>
            <a:endParaRPr lang="es-ES_tradnl">
              <a:cs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82947"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8294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B633890-1127-447C-AAE3-B41CDE9E4EB8}" type="slidenum">
              <a:rPr lang="es-ES_tradnl">
                <a:cs typeface="Arial" charset="0"/>
              </a:rPr>
              <a:pPr/>
              <a:t>13</a:t>
            </a:fld>
            <a:endParaRPr lang="es-ES_tradnl">
              <a:cs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83971"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8397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8EC8702-5647-405F-94C6-B6D2DBBF5B0C}" type="slidenum">
              <a:rPr lang="es-ES_tradnl">
                <a:cs typeface="Arial" charset="0"/>
              </a:rPr>
              <a:pPr/>
              <a:t>14</a:t>
            </a:fld>
            <a:endParaRPr lang="es-ES_tradnl">
              <a:cs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84995"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8499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2427AE7-6F34-4EB0-B0C6-956F67A9FE1B}" type="slidenum">
              <a:rPr lang="es-ES_tradnl">
                <a:cs typeface="Arial" charset="0"/>
              </a:rPr>
              <a:pPr/>
              <a:t>15</a:t>
            </a:fld>
            <a:endParaRPr lang="es-ES_tradnl">
              <a:cs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86019"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8602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29C6B37-483E-4446-9057-2A2584CF51B0}" type="slidenum">
              <a:rPr lang="es-ES_tradnl">
                <a:cs typeface="Arial" charset="0"/>
              </a:rPr>
              <a:pPr/>
              <a:t>16</a:t>
            </a:fld>
            <a:endParaRPr lang="es-ES_tradnl">
              <a:cs typeface="Arial"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87043"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8704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A602B71-E99C-4216-9344-32A8D3276C7E}" type="slidenum">
              <a:rPr lang="es-ES_tradnl">
                <a:cs typeface="Arial" charset="0"/>
              </a:rPr>
              <a:pPr/>
              <a:t>17</a:t>
            </a:fld>
            <a:endParaRPr lang="es-ES_tradnl">
              <a:cs typeface="Arial"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88067"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8806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378B1DA-1B21-41DF-B76D-8E89475B67A5}" type="slidenum">
              <a:rPr lang="es-ES_tradnl">
                <a:cs typeface="Arial" charset="0"/>
              </a:rPr>
              <a:pPr/>
              <a:t>18</a:t>
            </a:fld>
            <a:endParaRPr lang="es-ES_tradnl">
              <a:cs typeface="Arial"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89091"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8909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502E659-0CFF-45A3-9746-410B3548CD8F}" type="slidenum">
              <a:rPr lang="es-ES_tradnl">
                <a:cs typeface="Arial" charset="0"/>
              </a:rPr>
              <a:pPr/>
              <a:t>19</a:t>
            </a:fld>
            <a:endParaRPr lang="es-ES_tradnl">
              <a:cs typeface="Arial"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90115"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9011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A62B937-DCDB-432F-844B-C305A8CF84F0}" type="slidenum">
              <a:rPr lang="es-ES_tradnl">
                <a:cs typeface="Arial" charset="0"/>
              </a:rPr>
              <a:pPr/>
              <a:t>20</a:t>
            </a:fld>
            <a:endParaRPr lang="es-ES_tradnl">
              <a:cs typeface="Arial"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91139"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9114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786A1BA-FB35-4528-8F33-E108610C8B22}" type="slidenum">
              <a:rPr lang="es-ES_tradnl">
                <a:cs typeface="Arial" charset="0"/>
              </a:rPr>
              <a:pPr/>
              <a:t>21</a:t>
            </a:fld>
            <a:endParaRPr lang="es-ES_tradnl">
              <a:cs typeface="Arial"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92163"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9216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51B022D-AB8F-4679-8283-E9DC9374B588}" type="slidenum">
              <a:rPr lang="es-ES_tradnl">
                <a:cs typeface="Arial" charset="0"/>
              </a:rPr>
              <a:pPr/>
              <a:t>22</a:t>
            </a:fld>
            <a:endParaRPr lang="es-ES_tradnl">
              <a:cs typeface="Arial"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93187"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9318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E544119-2C20-48F8-B722-F8B111556D91}" type="slidenum">
              <a:rPr lang="es-ES_tradnl">
                <a:cs typeface="Arial" charset="0"/>
              </a:rPr>
              <a:pPr/>
              <a:t>23</a:t>
            </a:fld>
            <a:endParaRPr lang="es-ES_tradnl">
              <a:cs typeface="Arial"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94211"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9421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426B3C4-6DE9-4D51-A0AB-9577AD000DAF}" type="slidenum">
              <a:rPr lang="es-ES_tradnl">
                <a:cs typeface="Arial" charset="0"/>
              </a:rPr>
              <a:pPr/>
              <a:t>24</a:t>
            </a:fld>
            <a:endParaRPr lang="es-ES_tradnl">
              <a:cs typeface="Arial"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95235"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9523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588B25A-52E6-4A45-A3D2-0AAFB484B6F6}" type="slidenum">
              <a:rPr lang="es-ES_tradnl">
                <a:cs typeface="Arial" charset="0"/>
              </a:rPr>
              <a:pPr/>
              <a:t>25</a:t>
            </a:fld>
            <a:endParaRPr lang="es-ES_tradnl">
              <a:cs typeface="Arial"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96259"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9626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2540740-B02B-4649-90DA-B94EDFF4631B}" type="slidenum">
              <a:rPr lang="es-ES_tradnl">
                <a:cs typeface="Arial" charset="0"/>
              </a:rPr>
              <a:pPr/>
              <a:t>26</a:t>
            </a:fld>
            <a:endParaRPr lang="es-ES_tradnl">
              <a:cs typeface="Arial"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97283"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9728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CDBC386-DE49-4B6D-BE63-F907C11EBC70}" type="slidenum">
              <a:rPr lang="es-ES_tradnl">
                <a:cs typeface="Arial" charset="0"/>
              </a:rPr>
              <a:pPr/>
              <a:t>27</a:t>
            </a:fld>
            <a:endParaRPr lang="es-ES_tradnl">
              <a:cs typeface="Arial"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98307"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9830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4CF6B38-8859-4908-A68B-916B3AC55062}" type="slidenum">
              <a:rPr lang="es-ES_tradnl">
                <a:cs typeface="Arial" charset="0"/>
              </a:rPr>
              <a:pPr/>
              <a:t>28</a:t>
            </a:fld>
            <a:endParaRPr lang="es-ES_tradnl">
              <a:cs typeface="Arial"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99331"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9933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77E5D0A-3D03-4999-9957-FBC0E3033288}" type="slidenum">
              <a:rPr lang="es-ES_tradnl">
                <a:cs typeface="Arial" charset="0"/>
              </a:rPr>
              <a:pPr/>
              <a:t>29</a:t>
            </a:fld>
            <a:endParaRPr lang="es-ES_tradnl">
              <a:cs typeface="Arial"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00355"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0035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112AE88-C0E0-4665-975E-24A44464A779}" type="slidenum">
              <a:rPr lang="es-ES_tradnl">
                <a:cs typeface="Arial" charset="0"/>
              </a:rPr>
              <a:pPr/>
              <a:t>30</a:t>
            </a:fld>
            <a:endParaRPr lang="es-ES_tradnl">
              <a:cs typeface="Arial"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01379"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0138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88A8D4F-3246-4971-876B-B261731A4C14}" type="slidenum">
              <a:rPr lang="es-ES_tradnl">
                <a:cs typeface="Arial" charset="0"/>
              </a:rPr>
              <a:pPr/>
              <a:t>31</a:t>
            </a:fld>
            <a:endParaRPr lang="es-ES_tradnl">
              <a:cs typeface="Arial"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02403"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0240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379B9C9-1443-4EE6-B1A2-7E80A08EE50E}" type="slidenum">
              <a:rPr lang="es-ES_tradnl">
                <a:cs typeface="Arial" charset="0"/>
              </a:rPr>
              <a:pPr/>
              <a:t>32</a:t>
            </a:fld>
            <a:endParaRPr lang="es-ES_tradnl">
              <a:cs typeface="Arial"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03427"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0342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7511AF4-6393-405E-BB96-72BED6865391}" type="slidenum">
              <a:rPr lang="es-ES_tradnl">
                <a:cs typeface="Arial" charset="0"/>
              </a:rPr>
              <a:pPr/>
              <a:t>33</a:t>
            </a:fld>
            <a:endParaRPr lang="es-ES_tradnl">
              <a:cs typeface="Arial"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04451"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0445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DDDC63E-126E-4775-8B8F-C43073AEB550}" type="slidenum">
              <a:rPr lang="es-ES_tradnl">
                <a:cs typeface="Arial" charset="0"/>
              </a:rPr>
              <a:pPr/>
              <a:t>34</a:t>
            </a:fld>
            <a:endParaRPr lang="es-ES_tradnl">
              <a:cs typeface="Arial"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05475"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0547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55BA36B-E62C-4E67-B2D2-7A3EA2060E09}" type="slidenum">
              <a:rPr lang="es-ES_tradnl">
                <a:cs typeface="Arial" charset="0"/>
              </a:rPr>
              <a:pPr/>
              <a:t>35</a:t>
            </a:fld>
            <a:endParaRPr lang="es-ES_tradnl">
              <a:cs typeface="Arial"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06499"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0650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9CC2322-3D6A-4876-9F88-28138126DF8A}" type="slidenum">
              <a:rPr lang="es-ES_tradnl">
                <a:cs typeface="Arial" charset="0"/>
              </a:rPr>
              <a:pPr/>
              <a:t>36</a:t>
            </a:fld>
            <a:endParaRPr lang="es-ES_tradnl">
              <a:cs typeface="Arial"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07523"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0752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A8635B9-7A6C-42B5-AF88-DFA12A95A0E6}" type="slidenum">
              <a:rPr lang="es-ES_tradnl">
                <a:cs typeface="Arial" charset="0"/>
              </a:rPr>
              <a:pPr/>
              <a:t>37</a:t>
            </a:fld>
            <a:endParaRPr lang="es-ES_tradnl">
              <a:cs typeface="Arial"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08547"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0854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5E2640B-DCBC-420C-A8AD-0E5A862EBDFD}" type="slidenum">
              <a:rPr lang="es-ES_tradnl">
                <a:cs typeface="Arial" charset="0"/>
              </a:rPr>
              <a:pPr/>
              <a:t>38</a:t>
            </a:fld>
            <a:endParaRPr lang="es-ES_tradnl">
              <a:cs typeface="Arial"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09571"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0957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3423586-60F1-4903-8EC5-D0418CE2BA78}" type="slidenum">
              <a:rPr lang="es-ES_tradnl">
                <a:cs typeface="Arial" charset="0"/>
              </a:rPr>
              <a:pPr/>
              <a:t>39</a:t>
            </a:fld>
            <a:endParaRPr lang="es-ES_tradnl">
              <a:cs typeface="Arial" charset="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10595"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1059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A57DEB5-75A0-4F66-9CE5-B00729ECB51C}" type="slidenum">
              <a:rPr lang="es-ES_tradnl">
                <a:cs typeface="Arial" charset="0"/>
              </a:rPr>
              <a:pPr/>
              <a:t>40</a:t>
            </a:fld>
            <a:endParaRPr lang="es-ES_tradnl">
              <a:cs typeface="Arial" charset="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11619"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1162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8C2FD19-F2B8-414D-A52D-1A9EB2EF8391}" type="slidenum">
              <a:rPr lang="es-ES_tradnl">
                <a:cs typeface="Arial" charset="0"/>
              </a:rPr>
              <a:pPr/>
              <a:t>41</a:t>
            </a:fld>
            <a:endParaRPr lang="es-ES_tradnl">
              <a:cs typeface="Arial"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12643"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1264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9DDB4CF-ADE5-4FE7-B32B-C908C2B7B33C}" type="slidenum">
              <a:rPr lang="es-ES_tradnl">
                <a:cs typeface="Arial" charset="0"/>
              </a:rPr>
              <a:pPr/>
              <a:t>42</a:t>
            </a:fld>
            <a:endParaRPr lang="es-ES_tradnl">
              <a:cs typeface="Arial" charset="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13667"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1366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35AF3D1-BBA7-4B68-BA99-A8B50231561D}" type="slidenum">
              <a:rPr lang="es-ES_tradnl">
                <a:cs typeface="Arial" charset="0"/>
              </a:rPr>
              <a:pPr/>
              <a:t>43</a:t>
            </a:fld>
            <a:endParaRPr lang="es-ES_tradnl">
              <a:cs typeface="Arial" charset="0"/>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14691"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1469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787D65E-B28A-4AFA-A519-08FF975FB6FF}" type="slidenum">
              <a:rPr lang="es-ES_tradnl">
                <a:cs typeface="Arial" charset="0"/>
              </a:rPr>
              <a:pPr/>
              <a:t>44</a:t>
            </a:fld>
            <a:endParaRPr lang="es-ES_tradnl">
              <a:cs typeface="Arial" charset="0"/>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15715"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1571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AB8B102-2321-44E6-9928-2BDCA7F1BCC8}" type="slidenum">
              <a:rPr lang="es-ES_tradnl">
                <a:cs typeface="Arial" charset="0"/>
              </a:rPr>
              <a:pPr/>
              <a:t>45</a:t>
            </a:fld>
            <a:endParaRPr lang="es-ES_tradnl">
              <a:cs typeface="Arial" charset="0"/>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16739"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1674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E87A278-D21B-4C5A-83A2-35265B4D0BE0}" type="slidenum">
              <a:rPr lang="es-ES_tradnl">
                <a:cs typeface="Arial" charset="0"/>
              </a:rPr>
              <a:pPr/>
              <a:t>46</a:t>
            </a:fld>
            <a:endParaRPr lang="es-ES_tradnl">
              <a:cs typeface="Arial" charset="0"/>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17763"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1776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270007A-DD67-4E90-9DD1-FD943A371BF8}" type="slidenum">
              <a:rPr lang="es-ES_tradnl">
                <a:cs typeface="Arial" charset="0"/>
              </a:rPr>
              <a:pPr/>
              <a:t>47</a:t>
            </a:fld>
            <a:endParaRPr lang="es-ES_tradnl">
              <a:cs typeface="Arial" charset="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18787"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1878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1BD8DDF-2C8F-49E2-B27E-5374E31F65C7}" type="slidenum">
              <a:rPr lang="es-ES_tradnl">
                <a:cs typeface="Arial" charset="0"/>
              </a:rPr>
              <a:pPr/>
              <a:t>48</a:t>
            </a:fld>
            <a:endParaRPr lang="es-ES_tradnl">
              <a:cs typeface="Arial" charset="0"/>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19811"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1981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2EED884-4AA3-4D5C-9EB7-3E9A40CE0D4B}" type="slidenum">
              <a:rPr lang="es-ES_tradnl">
                <a:cs typeface="Arial" charset="0"/>
              </a:rPr>
              <a:pPr/>
              <a:t>49</a:t>
            </a:fld>
            <a:endParaRPr lang="es-ES_tradnl">
              <a:cs typeface="Arial" charset="0"/>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20835"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2083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BED17A8-7F8E-4F39-8320-0D1818591DE5}" type="slidenum">
              <a:rPr lang="es-ES_tradnl">
                <a:cs typeface="Arial" charset="0"/>
              </a:rPr>
              <a:pPr/>
              <a:t>50</a:t>
            </a:fld>
            <a:endParaRPr lang="es-ES_tradnl">
              <a:cs typeface="Arial" charset="0"/>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21859"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2186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AC50505-C182-4D29-8903-2593970C9F2D}" type="slidenum">
              <a:rPr lang="es-ES_tradnl">
                <a:cs typeface="Arial" charset="0"/>
              </a:rPr>
              <a:pPr/>
              <a:t>51</a:t>
            </a:fld>
            <a:endParaRPr lang="es-ES_tradnl">
              <a:cs typeface="Arial" charset="0"/>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22883"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2288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30693AA-7E1E-47DF-BC2A-FC207476493F}" type="slidenum">
              <a:rPr lang="es-ES_tradnl">
                <a:cs typeface="Arial" charset="0"/>
              </a:rPr>
              <a:pPr/>
              <a:t>52</a:t>
            </a:fld>
            <a:endParaRPr lang="es-ES_tradnl">
              <a:cs typeface="Arial" charset="0"/>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23907"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2390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BC19CD5-433C-4786-A6A5-7EE7AA90C576}" type="slidenum">
              <a:rPr lang="es-ES_tradnl">
                <a:cs typeface="Arial" charset="0"/>
              </a:rPr>
              <a:pPr/>
              <a:t>53</a:t>
            </a:fld>
            <a:endParaRPr lang="es-ES_tradnl">
              <a:cs typeface="Arial" charset="0"/>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24931"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2493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3467A44-F0ED-41C0-8837-00B49D49AEBA}" type="slidenum">
              <a:rPr lang="es-ES_tradnl">
                <a:cs typeface="Arial" charset="0"/>
              </a:rPr>
              <a:pPr/>
              <a:t>54</a:t>
            </a:fld>
            <a:endParaRPr lang="es-ES_tradnl">
              <a:cs typeface="Arial" charset="0"/>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25955"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2595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1CC0CE1-20C9-400D-8694-EB330CE81B0C}" type="slidenum">
              <a:rPr lang="es-ES_tradnl">
                <a:cs typeface="Arial" charset="0"/>
              </a:rPr>
              <a:pPr/>
              <a:t>55</a:t>
            </a:fld>
            <a:endParaRPr lang="es-ES_tradnl">
              <a:cs typeface="Arial" charset="0"/>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26979"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2698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DF2FE41-A835-46C4-B76E-1F186A083D16}" type="slidenum">
              <a:rPr lang="es-ES_tradnl">
                <a:cs typeface="Arial" charset="0"/>
              </a:rPr>
              <a:pPr/>
              <a:t>56</a:t>
            </a:fld>
            <a:endParaRPr lang="es-ES_tradnl">
              <a:cs typeface="Arial" charset="0"/>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28003"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2800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30B39A4-5F8E-420F-BFBB-FF29ADC5CE5B}" type="slidenum">
              <a:rPr lang="es-ES_tradnl">
                <a:cs typeface="Arial" charset="0"/>
              </a:rPr>
              <a:pPr/>
              <a:t>57</a:t>
            </a:fld>
            <a:endParaRPr lang="es-ES_tradnl">
              <a:cs typeface="Arial" charset="0"/>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29027"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2902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A0C90F4-23D2-4B1E-A2F5-C8555F10B4D2}" type="slidenum">
              <a:rPr lang="es-ES_tradnl">
                <a:cs typeface="Arial" charset="0"/>
              </a:rPr>
              <a:pPr/>
              <a:t>58</a:t>
            </a:fld>
            <a:endParaRPr lang="es-ES_tradnl">
              <a:cs typeface="Arial" charset="0"/>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30051"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3005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C997AB6-AAE5-48E9-B3A9-D68497D4E254}" type="slidenum">
              <a:rPr lang="es-ES_tradnl">
                <a:cs typeface="Arial" charset="0"/>
              </a:rPr>
              <a:pPr/>
              <a:t>59</a:t>
            </a:fld>
            <a:endParaRPr lang="es-ES_tradnl">
              <a:cs typeface="Arial" charset="0"/>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31075"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3107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BD08CB3-CB56-449D-B804-73F24A1AACD3}" type="slidenum">
              <a:rPr lang="es-ES_tradnl">
                <a:cs typeface="Arial" charset="0"/>
              </a:rPr>
              <a:pPr/>
              <a:t>60</a:t>
            </a:fld>
            <a:endParaRPr lang="es-ES_tradnl">
              <a:cs typeface="Arial" charset="0"/>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32099"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3210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1EB4443-EC51-4253-96A4-5E1901118A22}" type="slidenum">
              <a:rPr lang="es-ES_tradnl">
                <a:cs typeface="Arial" charset="0"/>
              </a:rPr>
              <a:pPr/>
              <a:t>61</a:t>
            </a:fld>
            <a:endParaRPr lang="es-ES_tradnl">
              <a:cs typeface="Arial" charset="0"/>
            </a:endParaRP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33123"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3312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AF80B2C-F292-408F-8226-EFB70FFF6BD1}" type="slidenum">
              <a:rPr lang="es-ES_tradnl">
                <a:cs typeface="Arial" charset="0"/>
              </a:rPr>
              <a:pPr/>
              <a:t>62</a:t>
            </a:fld>
            <a:endParaRPr lang="es-ES_tradnl">
              <a:cs typeface="Arial" charset="0"/>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34147"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3414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0B980C5-F9A7-4E3F-BA00-B763F9B62F8F}" type="slidenum">
              <a:rPr lang="es-ES_tradnl">
                <a:cs typeface="Arial" charset="0"/>
              </a:rPr>
              <a:pPr/>
              <a:t>63</a:t>
            </a:fld>
            <a:endParaRPr lang="es-ES_tradnl">
              <a:cs typeface="Arial" charset="0"/>
            </a:endParaRPr>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35171"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3517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0A164F7-C623-46F4-887C-B4E5967C4E05}" type="slidenum">
              <a:rPr lang="es-ES_tradnl">
                <a:cs typeface="Arial" charset="0"/>
              </a:rPr>
              <a:pPr/>
              <a:t>64</a:t>
            </a:fld>
            <a:endParaRPr lang="es-ES_tradnl">
              <a:cs typeface="Arial" charset="0"/>
            </a:endParaRPr>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36195"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3619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0AA95A6-84E3-4DDD-A744-CD88E219FE79}" type="slidenum">
              <a:rPr lang="es-ES_tradnl">
                <a:cs typeface="Arial" charset="0"/>
              </a:rPr>
              <a:pPr/>
              <a:t>65</a:t>
            </a:fld>
            <a:endParaRPr lang="es-ES_tradnl">
              <a:cs typeface="Arial" charset="0"/>
            </a:endParaRPr>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37219"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_tradnl" smtClean="0"/>
          </a:p>
        </p:txBody>
      </p:sp>
      <p:sp>
        <p:nvSpPr>
          <p:cNvPr id="13722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363FA1C-43E7-4695-B02D-880A6E738018}" type="slidenum">
              <a:rPr lang="es-ES_tradnl">
                <a:cs typeface="Arial" charset="0"/>
              </a:rPr>
              <a:pPr/>
              <a:t>66</a:t>
            </a:fld>
            <a:endParaRPr lang="es-ES_tradnl">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7C502938-A71E-46BB-83B3-8E93A90E3703}" type="slidenum">
              <a:rPr lang="es-ES"/>
              <a:pPr>
                <a:defRPr/>
              </a:pPr>
              <a:t>‹Nº›</a:t>
            </a:fld>
            <a:endParaRPr lang="es-ES" dirty="0"/>
          </a:p>
        </p:txBody>
      </p:sp>
    </p:spTree>
  </p:cSld>
  <p:clrMapOvr>
    <a:masterClrMapping/>
  </p:clrMapOvr>
  <p:transition spd="slow">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523E6B1B-9B27-4A93-9ADD-10DF921AA898}" type="slidenum">
              <a:rPr lang="es-ES"/>
              <a:pPr>
                <a:defRPr/>
              </a:pPr>
              <a:t>‹Nº›</a:t>
            </a:fld>
            <a:endParaRPr lang="es-ES" dirty="0"/>
          </a:p>
        </p:txBody>
      </p:sp>
    </p:spTree>
  </p:cSld>
  <p:clrMapOvr>
    <a:masterClrMapping/>
  </p:clrMapOvr>
  <p:transition spd="slow">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2003B921-12ED-4699-9E8E-5DA6F7CF6AC7}" type="slidenum">
              <a:rPr lang="es-ES"/>
              <a:pPr>
                <a:defRPr/>
              </a:pPr>
              <a:t>‹Nº›</a:t>
            </a:fld>
            <a:endParaRPr lang="es-ES" dirty="0"/>
          </a:p>
        </p:txBody>
      </p:sp>
    </p:spTree>
  </p:cSld>
  <p:clrMapOvr>
    <a:masterClrMapping/>
  </p:clrMapOvr>
  <p:transition spd="slow">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30A253E0-3CDB-407B-BA59-DC9A2D202D8F}" type="slidenum">
              <a:rPr lang="es-ES"/>
              <a:pPr>
                <a:defRPr/>
              </a:pPr>
              <a:t>‹Nº›</a:t>
            </a:fld>
            <a:endParaRPr lang="es-ES" dirty="0"/>
          </a:p>
        </p:txBody>
      </p:sp>
    </p:spTree>
  </p:cSld>
  <p:clrMapOvr>
    <a:masterClrMapping/>
  </p:clrMapOvr>
  <p:transition spd="slow">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AC31217F-E732-41F6-A5BA-128AADD0A6A5}" type="slidenum">
              <a:rPr lang="es-ES"/>
              <a:pPr>
                <a:defRPr/>
              </a:pPr>
              <a:t>‹Nº›</a:t>
            </a:fld>
            <a:endParaRPr lang="es-ES" dirty="0"/>
          </a:p>
        </p:txBody>
      </p:sp>
    </p:spTree>
  </p:cSld>
  <p:clrMapOvr>
    <a:masterClrMapping/>
  </p:clrMapOvr>
  <p:transition spd="slow">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B3A64549-3C9D-4741-8A9A-05163C324137}" type="slidenum">
              <a:rPr lang="es-ES"/>
              <a:pPr>
                <a:defRPr/>
              </a:pPr>
              <a:t>‹Nº›</a:t>
            </a:fld>
            <a:endParaRPr lang="es-ES" dirty="0"/>
          </a:p>
        </p:txBody>
      </p:sp>
    </p:spTree>
  </p:cSld>
  <p:clrMapOvr>
    <a:masterClrMapping/>
  </p:clrMapOvr>
  <p:transition spd="slow">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439B1CBE-BEB7-4BEF-B34F-59CE1B6EBB50}" type="slidenum">
              <a:rPr lang="es-ES"/>
              <a:pPr>
                <a:defRPr/>
              </a:pPr>
              <a:t>‹Nº›</a:t>
            </a:fld>
            <a:endParaRPr lang="es-ES" dirty="0"/>
          </a:p>
        </p:txBody>
      </p:sp>
    </p:spTree>
  </p:cSld>
  <p:clrMapOvr>
    <a:masterClrMapping/>
  </p:clrMapOvr>
  <p:transition spd="slow">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16ABC35F-39D2-4A2B-8860-25C4DC8511E3}" type="slidenum">
              <a:rPr lang="es-ES"/>
              <a:pPr>
                <a:defRPr/>
              </a:pPr>
              <a:t>‹Nº›</a:t>
            </a:fld>
            <a:endParaRPr lang="es-ES" dirty="0"/>
          </a:p>
        </p:txBody>
      </p:sp>
    </p:spTree>
  </p:cSld>
  <p:clrMapOvr>
    <a:masterClrMapping/>
  </p:clrMapOvr>
  <p:transition spd="slow">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dirty="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6148814A-4070-46F6-8BE5-304C2889EE3E}" type="slidenum">
              <a:rPr lang="es-ES"/>
              <a:pPr>
                <a:defRPr/>
              </a:pPr>
              <a:t>‹Nº›</a:t>
            </a:fld>
            <a:endParaRPr lang="es-ES" dirty="0"/>
          </a:p>
        </p:txBody>
      </p:sp>
    </p:spTree>
  </p:cSld>
  <p:clrMapOvr>
    <a:masterClrMapping/>
  </p:clrMapOvr>
  <p:transition spd="slow">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7ABEC154-138F-4D0E-A86A-AFC76FBF2942}" type="slidenum">
              <a:rPr lang="es-ES"/>
              <a:pPr>
                <a:defRPr/>
              </a:pPr>
              <a:t>‹Nº›</a:t>
            </a:fld>
            <a:endParaRPr lang="es-ES" dirty="0"/>
          </a:p>
        </p:txBody>
      </p:sp>
    </p:spTree>
  </p:cSld>
  <p:clrMapOvr>
    <a:masterClrMapping/>
  </p:clrMapOvr>
  <p:transition spd="slow">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AFAEB79C-6E1D-4DA7-8FB2-476A3BAAB7CB}" type="slidenum">
              <a:rPr lang="es-ES"/>
              <a:pPr>
                <a:defRPr/>
              </a:pPr>
              <a:t>‹Nº›</a:t>
            </a:fld>
            <a:endParaRPr lang="es-ES" dirty="0"/>
          </a:p>
        </p:txBody>
      </p:sp>
    </p:spTree>
  </p:cSld>
  <p:clrMapOvr>
    <a:masterClrMapping/>
  </p:clrMapOvr>
  <p:transition spd="slow">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dirty="0">
                <a:solidFill>
                  <a:schemeClr val="tx1"/>
                </a:solidFill>
                <a:latin typeface="+mn-lt"/>
                <a:cs typeface="Arial" charset="0"/>
              </a:defRPr>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dirty="0">
                <a:solidFill>
                  <a:schemeClr val="tx1"/>
                </a:solidFill>
                <a:latin typeface="+mn-lt"/>
                <a:cs typeface="Arial" charset="0"/>
              </a:defRPr>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chemeClr val="tx1"/>
                </a:solidFill>
                <a:latin typeface="+mn-lt"/>
                <a:cs typeface="Arial" charset="0"/>
              </a:defRPr>
            </a:lvl1pPr>
          </a:lstStyle>
          <a:p>
            <a:pPr>
              <a:defRPr/>
            </a:pPr>
            <a:fld id="{5F4B86B0-DFBC-4995-8C88-1508221BDBE5}" type="slidenum">
              <a:rPr lang="es-ES"/>
              <a:pPr>
                <a:defRPr/>
              </a:pPr>
              <a:t>‹Nº›</a:t>
            </a:fld>
            <a:endParaRPr lang="es-ES" dirty="0"/>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slow">
    <p:zo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2.gif"/><Relationship Id="rId4" Type="http://schemas.openxmlformats.org/officeDocument/2006/relationships/image" Target="../media/image1.gif"/></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33.jpeg"/></Relationships>
</file>

<file path=ppt/slides/_rels/slide3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3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3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43.jpeg"/></Relationships>
</file>

<file path=ppt/slides/_rels/slide3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8.xml"/><Relationship Id="rId1" Type="http://schemas.openxmlformats.org/officeDocument/2006/relationships/slideLayout" Target="../slideLayouts/slideLayout7.xml"/><Relationship Id="rId4" Type="http://schemas.openxmlformats.org/officeDocument/2006/relationships/image" Target="../media/image45.jpeg"/></Relationships>
</file>

<file path=ppt/slides/_rels/slide3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openxmlformats.org/officeDocument/2006/relationships/image" Target="../media/image48.jpeg"/></Relationships>
</file>

<file path=ppt/slides/_rels/slide4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41.xml"/><Relationship Id="rId1" Type="http://schemas.openxmlformats.org/officeDocument/2006/relationships/slideLayout" Target="../slideLayouts/slideLayout7.xml"/><Relationship Id="rId4" Type="http://schemas.openxmlformats.org/officeDocument/2006/relationships/image" Target="../media/image50.jpeg"/></Relationships>
</file>

<file path=ppt/slides/_rels/slide4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43.xml"/><Relationship Id="rId1" Type="http://schemas.openxmlformats.org/officeDocument/2006/relationships/slideLayout" Target="../slideLayouts/slideLayout7.xml"/><Relationship Id="rId4" Type="http://schemas.openxmlformats.org/officeDocument/2006/relationships/image" Target="../media/image53.jpeg"/></Relationships>
</file>

<file path=ppt/slides/_rels/slide44.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44.xml"/><Relationship Id="rId1" Type="http://schemas.openxmlformats.org/officeDocument/2006/relationships/slideLayout" Target="../slideLayouts/slideLayout7.xml"/><Relationship Id="rId5" Type="http://schemas.openxmlformats.org/officeDocument/2006/relationships/image" Target="../media/image29.jpeg"/><Relationship Id="rId4" Type="http://schemas.openxmlformats.org/officeDocument/2006/relationships/image" Target="../media/image55.jpeg"/></Relationships>
</file>

<file path=ppt/slides/_rels/slide4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media/image55.jpeg"/></Relationships>
</file>

<file path=ppt/slides/_rels/slide4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47.xml"/><Relationship Id="rId1" Type="http://schemas.openxmlformats.org/officeDocument/2006/relationships/slideLayout" Target="../slideLayouts/slideLayout7.xml"/><Relationship Id="rId4" Type="http://schemas.openxmlformats.org/officeDocument/2006/relationships/image" Target="../media/image58.jpeg"/></Relationships>
</file>

<file path=ppt/slides/_rels/slide48.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51.xml"/><Relationship Id="rId1" Type="http://schemas.openxmlformats.org/officeDocument/2006/relationships/slideLayout" Target="../slideLayouts/slideLayout7.xml"/><Relationship Id="rId4" Type="http://schemas.openxmlformats.org/officeDocument/2006/relationships/image" Target="../media/image63.jpeg"/></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56.xml"/><Relationship Id="rId1" Type="http://schemas.openxmlformats.org/officeDocument/2006/relationships/slideLayout" Target="../slideLayouts/slideLayout7.xml"/><Relationship Id="rId4" Type="http://schemas.openxmlformats.org/officeDocument/2006/relationships/image" Target="../media/image68.jpeg"/></Relationships>
</file>

<file path=ppt/slides/_rels/slide57.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vk.com/mispps" TargetMode="External"/><Relationship Id="rId3" Type="http://schemas.openxmlformats.org/officeDocument/2006/relationships/image" Target="../media/image77.png"/><Relationship Id="rId7" Type="http://schemas.openxmlformats.org/officeDocument/2006/relationships/hyperlink" Target="https://www.facebook.com/mispps" TargetMode="External"/><Relationship Id="rId12" Type="http://schemas.openxmlformats.org/officeDocument/2006/relationships/image" Target="../media/image8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9.png"/><Relationship Id="rId11" Type="http://schemas.openxmlformats.org/officeDocument/2006/relationships/hyperlink" Target="https://plus.google.com/+Mispps/" TargetMode="External"/><Relationship Id="rId5" Type="http://schemas.openxmlformats.org/officeDocument/2006/relationships/image" Target="../media/image78.png"/><Relationship Id="rId10" Type="http://schemas.openxmlformats.org/officeDocument/2006/relationships/image" Target="../media/image8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bwMode="auto">
          <a:xfrm>
            <a:off x="0" y="0"/>
            <a:ext cx="9144000" cy="6858000"/>
          </a:xfrm>
          <a:prstGeom prst="rect">
            <a:avLst/>
          </a:prstGeom>
          <a:solidFill>
            <a:srgbClr val="17295D"/>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s-ES" sz="2400" b="0" i="0" u="none" strike="noStrike" cap="none" normalizeH="0" baseline="0" smtClean="0">
              <a:ln>
                <a:noFill/>
              </a:ln>
              <a:solidFill>
                <a:schemeClr val="bg1"/>
              </a:solidFill>
              <a:effectLst/>
              <a:latin typeface="Bauhaus 93" pitchFamily="82" charset="0"/>
              <a:cs typeface="Arial" charset="0"/>
            </a:endParaRPr>
          </a:p>
        </p:txBody>
      </p:sp>
      <p:sp>
        <p:nvSpPr>
          <p:cNvPr id="4" name="3 Rectángulo"/>
          <p:cNvSpPr/>
          <p:nvPr/>
        </p:nvSpPr>
        <p:spPr>
          <a:xfrm>
            <a:off x="357158" y="1928802"/>
            <a:ext cx="8280920" cy="2592288"/>
          </a:xfrm>
          <a:prstGeom prst="rect">
            <a:avLst/>
          </a:prstGeom>
        </p:spPr>
        <p:txBody>
          <a:bodyPr>
            <a:prstTxWarp prst="textChevron">
              <a:avLst>
                <a:gd name="adj" fmla="val 40627"/>
              </a:avLst>
            </a:prstTxWarp>
            <a:spAutoFit/>
          </a:bodyPr>
          <a:lstStyle/>
          <a:p>
            <a:pPr algn="ctr">
              <a:defRPr/>
            </a:pPr>
            <a:r>
              <a:rPr lang="es-ES_tradnl" sz="3600" b="1" dirty="0">
                <a:solidFill>
                  <a:srgbClr val="FFC000"/>
                </a:solidFill>
                <a:effectLst>
                  <a:outerShdw blurRad="38100" dist="38100" dir="2700000" algn="tl">
                    <a:srgbClr val="000000">
                      <a:alpha val="43137"/>
                    </a:srgbClr>
                  </a:outerShdw>
                </a:effectLst>
                <a:latin typeface="Constantia" pitchFamily="18" charset="0"/>
                <a:cs typeface="Arial" pitchFamily="34" charset="0"/>
              </a:rPr>
              <a:t>El alegre cementerio de Sapantza</a:t>
            </a:r>
          </a:p>
        </p:txBody>
      </p:sp>
      <p:pic>
        <p:nvPicPr>
          <p:cNvPr id="2051" name="Picture 9" descr="cross_t.gif (5439 bytes)"/>
          <p:cNvPicPr>
            <a:picLocks noChangeAspect="1" noChangeArrowheads="1" noCrop="1"/>
          </p:cNvPicPr>
          <p:nvPr/>
        </p:nvPicPr>
        <p:blipFill>
          <a:blip r:embed="rId4"/>
          <a:srcRect/>
          <a:stretch>
            <a:fillRect/>
          </a:stretch>
        </p:blipFill>
        <p:spPr bwMode="auto">
          <a:xfrm>
            <a:off x="3708400" y="3716338"/>
            <a:ext cx="1584325" cy="2530475"/>
          </a:xfrm>
          <a:prstGeom prst="rect">
            <a:avLst/>
          </a:prstGeom>
          <a:noFill/>
          <a:ln w="9525">
            <a:noFill/>
            <a:miter lim="800000"/>
            <a:headEnd/>
            <a:tailEnd/>
          </a:ln>
        </p:spPr>
      </p:pic>
      <p:pic>
        <p:nvPicPr>
          <p:cNvPr id="2052" name="Picture 13" descr="lbtrcup2.gif (3475 bytes)"/>
          <p:cNvPicPr>
            <a:picLocks noChangeAspect="1" noChangeArrowheads="1" noCrop="1"/>
          </p:cNvPicPr>
          <p:nvPr/>
        </p:nvPicPr>
        <p:blipFill>
          <a:blip r:embed="rId5"/>
          <a:srcRect/>
          <a:stretch>
            <a:fillRect/>
          </a:stretch>
        </p:blipFill>
        <p:spPr bwMode="auto">
          <a:xfrm>
            <a:off x="3995738" y="5084763"/>
            <a:ext cx="1190625" cy="1333500"/>
          </a:xfrm>
          <a:prstGeom prst="rect">
            <a:avLst/>
          </a:prstGeom>
          <a:noFill/>
          <a:ln w="9525">
            <a:noFill/>
            <a:miter lim="800000"/>
            <a:headEnd/>
            <a:tailEnd/>
          </a:ln>
        </p:spPr>
      </p:pic>
    </p:spTree>
  </p:cSld>
  <p:clrMapOvr>
    <a:masterClrMapping/>
  </p:clrMapOvr>
  <p:transition spd="slow">
    <p:fade/>
    <p:sndAc>
      <p:stSnd loop="1">
        <p:snd r:embed="rId3" name="Viool_Endless.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4 Imagen" descr="Imagen125.jpg"/>
          <p:cNvPicPr>
            <a:picLocks noChangeAspect="1"/>
          </p:cNvPicPr>
          <p:nvPr/>
        </p:nvPicPr>
        <p:blipFill>
          <a:blip r:embed="rId3"/>
          <a:srcRect/>
          <a:stretch>
            <a:fillRect/>
          </a:stretch>
        </p:blipFill>
        <p:spPr bwMode="auto">
          <a:xfrm>
            <a:off x="3175" y="0"/>
            <a:ext cx="9137650" cy="6858000"/>
          </a:xfrm>
          <a:prstGeom prst="rect">
            <a:avLst/>
          </a:prstGeom>
          <a:noFill/>
          <a:ln w="9525">
            <a:noFill/>
            <a:miter lim="800000"/>
            <a:headEnd/>
            <a:tailEnd/>
          </a:ln>
        </p:spPr>
      </p:pic>
      <p:sp>
        <p:nvSpPr>
          <p:cNvPr id="3075" name="5 Rectángulo"/>
          <p:cNvSpPr>
            <a:spLocks noChangeArrowheads="1"/>
          </p:cNvSpPr>
          <p:nvPr/>
        </p:nvSpPr>
        <p:spPr bwMode="auto">
          <a:xfrm>
            <a:off x="0" y="0"/>
            <a:ext cx="2124075" cy="647700"/>
          </a:xfrm>
          <a:prstGeom prst="rect">
            <a:avLst/>
          </a:prstGeom>
          <a:solidFill>
            <a:schemeClr val="bg1"/>
          </a:solidFill>
          <a:ln w="9525" algn="ctr">
            <a:noFill/>
            <a:round/>
            <a:headEnd/>
            <a:tailEnd/>
          </a:ln>
        </p:spPr>
        <p:txBody>
          <a:bodyPr/>
          <a:lstStyle/>
          <a:p>
            <a:endParaRPr lang="es-ES_tradnl"/>
          </a:p>
        </p:txBody>
      </p:sp>
    </p:spTree>
  </p:cSld>
  <p:clrMapOvr>
    <a:masterClrMapping/>
  </p:clrMapOvr>
  <p:transition spd="slow">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3 Imagen" descr="Imagen126.jpg"/>
          <p:cNvPicPr>
            <a:picLocks noChangeAspect="1"/>
          </p:cNvPicPr>
          <p:nvPr/>
        </p:nvPicPr>
        <p:blipFill>
          <a:blip r:embed="rId3"/>
          <a:srcRect/>
          <a:stretch>
            <a:fillRect/>
          </a:stretch>
        </p:blipFill>
        <p:spPr bwMode="auto">
          <a:xfrm>
            <a:off x="3175" y="0"/>
            <a:ext cx="9137650" cy="6858000"/>
          </a:xfrm>
          <a:prstGeom prst="rect">
            <a:avLst/>
          </a:prstGeom>
          <a:noFill/>
          <a:ln w="9525">
            <a:noFill/>
            <a:miter lim="800000"/>
            <a:headEnd/>
            <a:tailEnd/>
          </a:ln>
        </p:spPr>
      </p:pic>
      <p:sp>
        <p:nvSpPr>
          <p:cNvPr id="7" name="6 Rectángulo"/>
          <p:cNvSpPr/>
          <p:nvPr/>
        </p:nvSpPr>
        <p:spPr bwMode="auto">
          <a:xfrm>
            <a:off x="-180528" y="-315416"/>
            <a:ext cx="3312368" cy="1188000"/>
          </a:xfrm>
          <a:prstGeom prst="rect">
            <a:avLst/>
          </a:prstGeom>
          <a:solidFill>
            <a:srgbClr val="E2F0F2"/>
          </a:solidFill>
          <a:ln w="9525" cap="flat" cmpd="sng" algn="ctr">
            <a:noFill/>
            <a:prstDash val="solid"/>
            <a:round/>
            <a:headEnd type="none" w="med" len="med"/>
            <a:tailEnd type="none" w="med" len="med"/>
          </a:ln>
          <a:effectLst>
            <a:softEdge rad="317500"/>
          </a:effectLst>
        </p:spPr>
        <p:txBody>
          <a:bodyPr/>
          <a:lstStyle/>
          <a:p>
            <a:pPr>
              <a:defRPr/>
            </a:pPr>
            <a:endParaRPr lang="es-ES_tradnl" dirty="0"/>
          </a:p>
        </p:txBody>
      </p:sp>
    </p:spTree>
  </p:cSld>
  <p:clrMapOvr>
    <a:masterClrMapping/>
  </p:clrMapOvr>
  <p:transition spd="slow">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3 Rectángulo"/>
          <p:cNvSpPr>
            <a:spLocks noChangeArrowheads="1"/>
          </p:cNvSpPr>
          <p:nvPr/>
        </p:nvSpPr>
        <p:spPr bwMode="auto">
          <a:xfrm>
            <a:off x="827088" y="2997200"/>
            <a:ext cx="7561262" cy="1800225"/>
          </a:xfrm>
          <a:prstGeom prst="rect">
            <a:avLst/>
          </a:prstGeom>
          <a:noFill/>
          <a:ln w="9525">
            <a:noFill/>
            <a:miter lim="800000"/>
            <a:headEnd/>
            <a:tailEnd/>
          </a:ln>
        </p:spPr>
        <p:txBody>
          <a:bodyPr>
            <a:spAutoFit/>
          </a:bodyPr>
          <a:lstStyle/>
          <a:p>
            <a:pPr algn="ctr"/>
            <a:r>
              <a:rPr lang="es-ES_tradnl" sz="2800">
                <a:latin typeface="Constantia" pitchFamily="18" charset="0"/>
              </a:rPr>
              <a:t>Este cementerio, ubicado en Sapantza, Rumania, cerca de la frontera con Ucrania, es único en el mundo. Su nombre original es “Cimitirul Vesel” que significa Cementerio Feliz.</a:t>
            </a:r>
          </a:p>
        </p:txBody>
      </p:sp>
    </p:spTree>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4 Imagen" descr="Imagen132.jpg"/>
          <p:cNvPicPr>
            <a:picLocks noChangeAspect="1"/>
          </p:cNvPicPr>
          <p:nvPr/>
        </p:nvPicPr>
        <p:blipFill>
          <a:blip r:embed="rId3"/>
          <a:srcRect/>
          <a:stretch>
            <a:fillRect/>
          </a:stretch>
        </p:blipFill>
        <p:spPr bwMode="auto">
          <a:xfrm>
            <a:off x="0" y="371475"/>
            <a:ext cx="9144000" cy="6115050"/>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4 Imagen" descr="Imagen136.jpg"/>
          <p:cNvPicPr>
            <a:picLocks noChangeAspect="1"/>
          </p:cNvPicPr>
          <p:nvPr/>
        </p:nvPicPr>
        <p:blipFill>
          <a:blip r:embed="rId3"/>
          <a:srcRect/>
          <a:stretch>
            <a:fillRect/>
          </a:stretch>
        </p:blipFill>
        <p:spPr bwMode="auto">
          <a:xfrm>
            <a:off x="0" y="379413"/>
            <a:ext cx="9144000" cy="6099175"/>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9 Rectángulo"/>
          <p:cNvSpPr>
            <a:spLocks noChangeArrowheads="1"/>
          </p:cNvSpPr>
          <p:nvPr/>
        </p:nvSpPr>
        <p:spPr bwMode="auto">
          <a:xfrm>
            <a:off x="971550" y="2997200"/>
            <a:ext cx="7056438" cy="1816100"/>
          </a:xfrm>
          <a:prstGeom prst="rect">
            <a:avLst/>
          </a:prstGeom>
          <a:noFill/>
          <a:ln w="9525">
            <a:noFill/>
            <a:miter lim="800000"/>
            <a:headEnd/>
            <a:tailEnd/>
          </a:ln>
        </p:spPr>
        <p:txBody>
          <a:bodyPr>
            <a:spAutoFit/>
          </a:bodyPr>
          <a:lstStyle/>
          <a:p>
            <a:pPr algn="ctr"/>
            <a:r>
              <a:rPr lang="es-ES_tradnl" sz="2800">
                <a:latin typeface="Constantia" pitchFamily="18" charset="0"/>
              </a:rPr>
              <a:t>Es famoso por sus tumbas con coloridas pinturas naïfs que describen, de una manera original y poética, a las personas que están enterradas allí, así como escenas de sus vidas.</a:t>
            </a:r>
          </a:p>
        </p:txBody>
      </p:sp>
    </p:spTree>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3 Imagen" descr="Imagen29.jpg"/>
          <p:cNvPicPr>
            <a:picLocks noChangeAspect="1"/>
          </p:cNvPicPr>
          <p:nvPr/>
        </p:nvPicPr>
        <p:blipFill>
          <a:blip r:embed="rId3"/>
          <a:srcRect/>
          <a:stretch>
            <a:fillRect/>
          </a:stretch>
        </p:blipFill>
        <p:spPr bwMode="auto">
          <a:xfrm>
            <a:off x="0" y="17463"/>
            <a:ext cx="9144000" cy="6823075"/>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Imagen95.jpg"/>
          <p:cNvPicPr>
            <a:picLocks noChangeAspect="1"/>
          </p:cNvPicPr>
          <p:nvPr/>
        </p:nvPicPr>
        <p:blipFill>
          <a:blip r:embed="rId3"/>
          <a:srcRect/>
          <a:stretch>
            <a:fillRect/>
          </a:stretch>
        </p:blipFill>
        <p:spPr bwMode="auto">
          <a:xfrm>
            <a:off x="0" y="188913"/>
            <a:ext cx="4329113" cy="6372225"/>
          </a:xfrm>
          <a:prstGeom prst="rect">
            <a:avLst/>
          </a:prstGeom>
          <a:noFill/>
          <a:ln w="9525">
            <a:noFill/>
            <a:miter lim="800000"/>
            <a:headEnd/>
            <a:tailEnd/>
          </a:ln>
        </p:spPr>
      </p:pic>
      <p:pic>
        <p:nvPicPr>
          <p:cNvPr id="8" name="7 Imagen" descr="Imagen119.jpg"/>
          <p:cNvPicPr>
            <a:picLocks noChangeAspect="1"/>
          </p:cNvPicPr>
          <p:nvPr/>
        </p:nvPicPr>
        <p:blipFill>
          <a:blip r:embed="rId4"/>
          <a:srcRect/>
          <a:stretch>
            <a:fillRect/>
          </a:stretch>
        </p:blipFill>
        <p:spPr bwMode="auto">
          <a:xfrm>
            <a:off x="4365625" y="188913"/>
            <a:ext cx="4778375" cy="6372225"/>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000"/>
                                        <p:tgtEl>
                                          <p:spTgt spid="7"/>
                                        </p:tgtEl>
                                      </p:cBhvr>
                                    </p:animEffect>
                                  </p:childTnLst>
                                </p:cTn>
                              </p:par>
                            </p:childTnLst>
                          </p:cTn>
                        </p:par>
                        <p:par>
                          <p:cTn id="8" fill="hold">
                            <p:stCondLst>
                              <p:cond delay="1000"/>
                            </p:stCondLst>
                            <p:childTnLst>
                              <p:par>
                                <p:cTn id="9" presetID="55"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1000" fill="hold"/>
                                        <p:tgtEl>
                                          <p:spTgt spid="8"/>
                                        </p:tgtEl>
                                        <p:attrNameLst>
                                          <p:attrName>ppt_w</p:attrName>
                                        </p:attrNameLst>
                                      </p:cBhvr>
                                      <p:tavLst>
                                        <p:tav tm="0">
                                          <p:val>
                                            <p:strVal val="#ppt_w*0.70"/>
                                          </p:val>
                                        </p:tav>
                                        <p:tav tm="100000">
                                          <p:val>
                                            <p:strVal val="#ppt_w"/>
                                          </p:val>
                                        </p:tav>
                                      </p:tavLst>
                                    </p:anim>
                                    <p:anim calcmode="lin" valueType="num">
                                      <p:cBhvr>
                                        <p:cTn id="12" dur="1000" fill="hold"/>
                                        <p:tgtEl>
                                          <p:spTgt spid="8"/>
                                        </p:tgtEl>
                                        <p:attrNameLst>
                                          <p:attrName>ppt_h</p:attrName>
                                        </p:attrNameLst>
                                      </p:cBhvr>
                                      <p:tavLst>
                                        <p:tav tm="0">
                                          <p:val>
                                            <p:strVal val="#ppt_h"/>
                                          </p:val>
                                        </p:tav>
                                        <p:tav tm="100000">
                                          <p:val>
                                            <p:strVal val="#ppt_h"/>
                                          </p:val>
                                        </p:tav>
                                      </p:tavLst>
                                    </p:anim>
                                    <p:animEffect transition="in" filter="fade">
                                      <p:cBhvr>
                                        <p:cTn id="13"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3 Imagen" descr="Imagen121.jpg"/>
          <p:cNvPicPr>
            <a:picLocks noChangeAspect="1"/>
          </p:cNvPicPr>
          <p:nvPr/>
        </p:nvPicPr>
        <p:blipFill>
          <a:blip r:embed="rId3"/>
          <a:srcRect/>
          <a:stretch>
            <a:fillRect/>
          </a:stretch>
        </p:blipFill>
        <p:spPr bwMode="auto">
          <a:xfrm>
            <a:off x="1588" y="0"/>
            <a:ext cx="9140825"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100.jpg"/>
          <p:cNvPicPr>
            <a:picLocks noChangeAspect="1"/>
          </p:cNvPicPr>
          <p:nvPr/>
        </p:nvPicPr>
        <p:blipFill>
          <a:blip r:embed="rId3"/>
          <a:srcRect/>
          <a:stretch>
            <a:fillRect/>
          </a:stretch>
        </p:blipFill>
        <p:spPr bwMode="auto">
          <a:xfrm>
            <a:off x="0" y="333375"/>
            <a:ext cx="4562475" cy="6227763"/>
          </a:xfrm>
          <a:prstGeom prst="rect">
            <a:avLst/>
          </a:prstGeom>
          <a:noFill/>
          <a:ln w="9525">
            <a:noFill/>
            <a:miter lim="800000"/>
            <a:headEnd/>
            <a:tailEnd/>
          </a:ln>
        </p:spPr>
      </p:pic>
      <p:pic>
        <p:nvPicPr>
          <p:cNvPr id="6" name="5 Imagen" descr="Imagen99.jpg"/>
          <p:cNvPicPr>
            <a:picLocks noChangeAspect="1"/>
          </p:cNvPicPr>
          <p:nvPr/>
        </p:nvPicPr>
        <p:blipFill>
          <a:blip r:embed="rId4"/>
          <a:srcRect/>
          <a:stretch>
            <a:fillRect/>
          </a:stretch>
        </p:blipFill>
        <p:spPr bwMode="auto">
          <a:xfrm>
            <a:off x="4627563" y="333375"/>
            <a:ext cx="4516437" cy="6227763"/>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55"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strVal val="#ppt_w*0.70"/>
                                          </p:val>
                                        </p:tav>
                                        <p:tav tm="100000">
                                          <p:val>
                                            <p:strVal val="#ppt_w"/>
                                          </p:val>
                                        </p:tav>
                                      </p:tavLst>
                                    </p:anim>
                                    <p:anim calcmode="lin" valueType="num">
                                      <p:cBhvr>
                                        <p:cTn id="14" dur="1000" fill="hold"/>
                                        <p:tgtEl>
                                          <p:spTgt spid="6"/>
                                        </p:tgtEl>
                                        <p:attrNameLst>
                                          <p:attrName>ppt_h</p:attrName>
                                        </p:attrNameLst>
                                      </p:cBhvr>
                                      <p:tavLst>
                                        <p:tav tm="0">
                                          <p:val>
                                            <p:strVal val="#ppt_h"/>
                                          </p:val>
                                        </p:tav>
                                        <p:tav tm="100000">
                                          <p:val>
                                            <p:strVal val="#ppt_h"/>
                                          </p:val>
                                        </p:tav>
                                      </p:tavLst>
                                    </p:anim>
                                    <p:animEffect transition="in" filter="fade">
                                      <p:cBhvr>
                                        <p:cTn id="15"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3 Imagen" descr="Imagen117.jpg"/>
          <p:cNvPicPr>
            <a:picLocks noChangeAspect="1"/>
          </p:cNvPicPr>
          <p:nvPr/>
        </p:nvPicPr>
        <p:blipFill>
          <a:blip r:embed="rId3"/>
          <a:srcRect/>
          <a:stretch>
            <a:fillRect/>
          </a:stretch>
        </p:blipFill>
        <p:spPr bwMode="auto">
          <a:xfrm>
            <a:off x="0" y="476250"/>
            <a:ext cx="9144000" cy="59055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Imagen44.jpg"/>
          <p:cNvPicPr>
            <a:picLocks noChangeAspect="1"/>
          </p:cNvPicPr>
          <p:nvPr/>
        </p:nvPicPr>
        <p:blipFill>
          <a:blip r:embed="rId3"/>
          <a:srcRect/>
          <a:stretch>
            <a:fillRect/>
          </a:stretch>
        </p:blipFill>
        <p:spPr bwMode="auto">
          <a:xfrm>
            <a:off x="0" y="0"/>
            <a:ext cx="4165600" cy="6858000"/>
          </a:xfrm>
          <a:prstGeom prst="rect">
            <a:avLst/>
          </a:prstGeom>
          <a:noFill/>
          <a:ln w="9525">
            <a:noFill/>
            <a:miter lim="800000"/>
            <a:headEnd/>
            <a:tailEnd/>
          </a:ln>
        </p:spPr>
      </p:pic>
      <p:pic>
        <p:nvPicPr>
          <p:cNvPr id="7" name="6 Imagen" descr="Imagen45.jpg"/>
          <p:cNvPicPr>
            <a:picLocks noChangeAspect="1"/>
          </p:cNvPicPr>
          <p:nvPr/>
        </p:nvPicPr>
        <p:blipFill>
          <a:blip r:embed="rId4"/>
          <a:srcRect/>
          <a:stretch>
            <a:fillRect/>
          </a:stretch>
        </p:blipFill>
        <p:spPr bwMode="auto">
          <a:xfrm>
            <a:off x="4338638" y="0"/>
            <a:ext cx="4805362" cy="6858000"/>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1000"/>
                                        <p:tgtEl>
                                          <p:spTgt spid="6"/>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5 Rectángulo"/>
          <p:cNvSpPr>
            <a:spLocks noChangeArrowheads="1"/>
          </p:cNvSpPr>
          <p:nvPr/>
        </p:nvSpPr>
        <p:spPr bwMode="auto">
          <a:xfrm>
            <a:off x="684213" y="2636838"/>
            <a:ext cx="7704137" cy="3095625"/>
          </a:xfrm>
          <a:prstGeom prst="rect">
            <a:avLst/>
          </a:prstGeom>
          <a:noFill/>
          <a:ln w="9525">
            <a:noFill/>
            <a:miter lim="800000"/>
            <a:headEnd/>
            <a:tailEnd/>
          </a:ln>
        </p:spPr>
        <p:txBody>
          <a:bodyPr>
            <a:spAutoFit/>
          </a:bodyPr>
          <a:lstStyle/>
          <a:p>
            <a:pPr algn="ctr"/>
            <a:r>
              <a:rPr lang="es-ES_tradnl" sz="2800">
                <a:latin typeface="Constantia" pitchFamily="18" charset="0"/>
              </a:rPr>
              <a:t>Esta curiosa costumbre la inició un lugareño llamado Stan Ioan Patras, quien esculpió la primera lápida de estas características el año 1935, y llegó a realizar más de 800 hasta el momento de su propia muerte, en el año 1977.</a:t>
            </a:r>
            <a:br>
              <a:rPr lang="es-ES_tradnl" sz="2800">
                <a:latin typeface="Constantia" pitchFamily="18" charset="0"/>
              </a:rPr>
            </a:br>
            <a:r>
              <a:rPr lang="es-ES_tradnl" sz="2800">
                <a:latin typeface="Constantia" pitchFamily="18" charset="0"/>
              </a:rPr>
              <a:t/>
            </a:r>
            <a:br>
              <a:rPr lang="es-ES_tradnl" sz="2800">
                <a:latin typeface="Constantia" pitchFamily="18" charset="0"/>
              </a:rPr>
            </a:br>
            <a:endParaRPr lang="es-ES_tradnl" sz="2800">
              <a:latin typeface="Constantia" pitchFamily="18" charset="0"/>
            </a:endParaRPr>
          </a:p>
        </p:txBody>
      </p:sp>
    </p:spTree>
  </p:cSld>
  <p:clrMapOvr>
    <a:masterClrMapping/>
  </p:clrMapOvr>
  <p:transition spd="slow">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6 Imagen" descr="Imagen80.jpg"/>
          <p:cNvPicPr>
            <a:picLocks noChangeAspect="1"/>
          </p:cNvPicPr>
          <p:nvPr/>
        </p:nvPicPr>
        <p:blipFill>
          <a:blip r:embed="rId3"/>
          <a:srcRect/>
          <a:stretch>
            <a:fillRect/>
          </a:stretch>
        </p:blipFill>
        <p:spPr bwMode="auto">
          <a:xfrm>
            <a:off x="20638" y="0"/>
            <a:ext cx="9102725"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4 Imagen" descr="Imagen82.jpg"/>
          <p:cNvPicPr>
            <a:picLocks noChangeAspect="1"/>
          </p:cNvPicPr>
          <p:nvPr/>
        </p:nvPicPr>
        <p:blipFill>
          <a:blip r:embed="rId3"/>
          <a:srcRect/>
          <a:stretch>
            <a:fillRect/>
          </a:stretch>
        </p:blipFill>
        <p:spPr bwMode="auto">
          <a:xfrm>
            <a:off x="11113" y="228600"/>
            <a:ext cx="9121775" cy="6400800"/>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2 Rectángulo"/>
          <p:cNvSpPr>
            <a:spLocks noChangeArrowheads="1"/>
          </p:cNvSpPr>
          <p:nvPr/>
        </p:nvSpPr>
        <p:spPr bwMode="auto">
          <a:xfrm>
            <a:off x="684213" y="2133600"/>
            <a:ext cx="7704137" cy="3081338"/>
          </a:xfrm>
          <a:prstGeom prst="rect">
            <a:avLst/>
          </a:prstGeom>
          <a:noFill/>
          <a:ln w="9525">
            <a:noFill/>
            <a:miter lim="800000"/>
            <a:headEnd/>
            <a:tailEnd/>
          </a:ln>
        </p:spPr>
        <p:txBody>
          <a:bodyPr>
            <a:spAutoFit/>
          </a:bodyPr>
          <a:lstStyle/>
          <a:p>
            <a:pPr algn="ctr"/>
            <a:r>
              <a:rPr lang="es-ES_tradnl" sz="2800">
                <a:latin typeface="Constantia" pitchFamily="18" charset="0"/>
              </a:rPr>
              <a:t> Patras comenzó a agregarle unos epitafios cortos, escritos en primera persona y de manera irónica, sobre el fallecido: “Aquí descansa mi suegra, si hubiera vivido otro año más, yo ocuparía su lugar” o “Y otra cosa que mucho me gustaba era sentarme al calor de una taberna acompañado de un vaso de vino y una mujer siempre que fuera la mujer de otro”.</a:t>
            </a:r>
          </a:p>
        </p:txBody>
      </p:sp>
    </p:spTree>
  </p:cSld>
  <p:clrMapOvr>
    <a:masterClrMapping/>
  </p:clrMapOvr>
  <p:transition spd="slow">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6 Imagen" descr="Imagen32.jpg"/>
          <p:cNvPicPr>
            <a:picLocks noChangeAspect="1"/>
          </p:cNvPicPr>
          <p:nvPr/>
        </p:nvPicPr>
        <p:blipFill>
          <a:blip r:embed="rId3"/>
          <a:srcRect/>
          <a:stretch>
            <a:fillRect/>
          </a:stretch>
        </p:blipFill>
        <p:spPr bwMode="auto">
          <a:xfrm>
            <a:off x="0" y="376238"/>
            <a:ext cx="9144000" cy="6105525"/>
          </a:xfrm>
          <a:prstGeom prst="rect">
            <a:avLst/>
          </a:prstGeom>
          <a:noFill/>
          <a:ln w="9525">
            <a:noFill/>
            <a:miter lim="800000"/>
            <a:headEnd/>
            <a:tailEnd/>
          </a:ln>
        </p:spPr>
      </p:pic>
    </p:spTree>
  </p:cSld>
  <p:clrMapOvr>
    <a:masterClrMapping/>
  </p:clrMapOvr>
  <p:transition spd="slow">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Imagen96.jpg"/>
          <p:cNvPicPr>
            <a:picLocks noChangeAspect="1"/>
          </p:cNvPicPr>
          <p:nvPr/>
        </p:nvPicPr>
        <p:blipFill>
          <a:blip r:embed="rId3"/>
          <a:srcRect/>
          <a:stretch>
            <a:fillRect/>
          </a:stretch>
        </p:blipFill>
        <p:spPr bwMode="auto">
          <a:xfrm>
            <a:off x="0" y="260350"/>
            <a:ext cx="4252913" cy="6372225"/>
          </a:xfrm>
          <a:prstGeom prst="rect">
            <a:avLst/>
          </a:prstGeom>
          <a:noFill/>
          <a:ln w="9525">
            <a:noFill/>
            <a:miter lim="800000"/>
            <a:headEnd/>
            <a:tailEnd/>
          </a:ln>
        </p:spPr>
      </p:pic>
      <p:pic>
        <p:nvPicPr>
          <p:cNvPr id="4" name="3 Imagen" descr="Imagen107.jpg"/>
          <p:cNvPicPr>
            <a:picLocks noChangeAspect="1"/>
          </p:cNvPicPr>
          <p:nvPr/>
        </p:nvPicPr>
        <p:blipFill>
          <a:blip r:embed="rId4"/>
          <a:srcRect/>
          <a:stretch>
            <a:fillRect/>
          </a:stretch>
        </p:blipFill>
        <p:spPr bwMode="auto">
          <a:xfrm>
            <a:off x="4362450" y="260350"/>
            <a:ext cx="4781550" cy="6372225"/>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0.70"/>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par>
                          <p:cTn id="10" fill="hold">
                            <p:stCondLst>
                              <p:cond delay="1000"/>
                            </p:stCondLst>
                            <p:childTnLst>
                              <p:par>
                                <p:cTn id="11" presetID="55"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strVal val="#ppt_w*0.70"/>
                                          </p:val>
                                        </p:tav>
                                        <p:tav tm="100000">
                                          <p:val>
                                            <p:strVal val="#ppt_w"/>
                                          </p:val>
                                        </p:tav>
                                      </p:tavLst>
                                    </p:anim>
                                    <p:anim calcmode="lin" valueType="num">
                                      <p:cBhvr>
                                        <p:cTn id="14" dur="1000" fill="hold"/>
                                        <p:tgtEl>
                                          <p:spTgt spid="4"/>
                                        </p:tgtEl>
                                        <p:attrNameLst>
                                          <p:attrName>ppt_h</p:attrName>
                                        </p:attrNameLst>
                                      </p:cBhvr>
                                      <p:tavLst>
                                        <p:tav tm="0">
                                          <p:val>
                                            <p:strVal val="#ppt_h"/>
                                          </p:val>
                                        </p:tav>
                                        <p:tav tm="100000">
                                          <p:val>
                                            <p:strVal val="#ppt_h"/>
                                          </p:val>
                                        </p:tav>
                                      </p:tavLst>
                                    </p:anim>
                                    <p:animEffect transition="in" filter="fade">
                                      <p:cBhvr>
                                        <p:cTn id="1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8 Imagen" descr="Imagen124.jpg"/>
          <p:cNvPicPr>
            <a:picLocks noChangeAspect="1"/>
          </p:cNvPicPr>
          <p:nvPr/>
        </p:nvPicPr>
        <p:blipFill>
          <a:blip r:embed="rId3"/>
          <a:srcRect/>
          <a:stretch>
            <a:fillRect/>
          </a:stretch>
        </p:blipFill>
        <p:spPr bwMode="auto">
          <a:xfrm>
            <a:off x="0" y="376238"/>
            <a:ext cx="9144000" cy="6105525"/>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5 Rectángulo"/>
          <p:cNvSpPr>
            <a:spLocks noChangeArrowheads="1"/>
          </p:cNvSpPr>
          <p:nvPr/>
        </p:nvSpPr>
        <p:spPr bwMode="auto">
          <a:xfrm>
            <a:off x="900113" y="2060575"/>
            <a:ext cx="7378700" cy="4362450"/>
          </a:xfrm>
          <a:prstGeom prst="rect">
            <a:avLst/>
          </a:prstGeom>
          <a:noFill/>
          <a:ln w="9525">
            <a:noFill/>
            <a:miter lim="800000"/>
            <a:headEnd/>
            <a:tailEnd/>
          </a:ln>
        </p:spPr>
        <p:txBody>
          <a:bodyPr>
            <a:spAutoFit/>
          </a:bodyPr>
          <a:lstStyle/>
          <a:p>
            <a:pPr algn="ctr"/>
            <a:r>
              <a:rPr lang="es-ES_tradnl" sz="2800">
                <a:latin typeface="Constantia" pitchFamily="18" charset="0"/>
              </a:rPr>
              <a:t>Todos los que fueron habitantes de la aldea han sido retratados de un modo u otro, y hasta los colores empleados tienen su propio significado: un fondo azul brillante apodado  “azul Sapanta” significa esperanza y libertad; el amarillo representa la fertilidad; el verde, la vida; el rojo representa la pasión; y el negro indica una muerte inesperada o temprana.</a:t>
            </a:r>
            <a:br>
              <a:rPr lang="es-ES_tradnl" sz="2800">
                <a:latin typeface="Constantia" pitchFamily="18" charset="0"/>
              </a:rPr>
            </a:br>
            <a:r>
              <a:rPr lang="es-ES_tradnl" sz="2800">
                <a:latin typeface="Constantia" pitchFamily="18" charset="0"/>
              </a:rPr>
              <a:t/>
            </a:r>
            <a:br>
              <a:rPr lang="es-ES_tradnl" sz="2800">
                <a:latin typeface="Constantia" pitchFamily="18" charset="0"/>
              </a:rPr>
            </a:br>
            <a:endParaRPr lang="es-ES_tradnl" sz="2800">
              <a:latin typeface="Constantia" pitchFamily="18" charset="0"/>
            </a:endParaRPr>
          </a:p>
        </p:txBody>
      </p:sp>
    </p:spTree>
  </p:cSld>
  <p:clrMapOvr>
    <a:masterClrMapping/>
  </p:clrMapOvr>
  <p:transition spd="slow">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5 Imagen" descr="Imagen109.jpg"/>
          <p:cNvPicPr>
            <a:picLocks noChangeAspect="1"/>
          </p:cNvPicPr>
          <p:nvPr/>
        </p:nvPicPr>
        <p:blipFill>
          <a:blip r:embed="rId3"/>
          <a:srcRect/>
          <a:stretch>
            <a:fillRect/>
          </a:stretch>
        </p:blipFill>
        <p:spPr bwMode="auto">
          <a:xfrm>
            <a:off x="0" y="188913"/>
            <a:ext cx="9144000" cy="6473825"/>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Imagen101.jpg"/>
          <p:cNvPicPr>
            <a:picLocks noChangeAspect="1"/>
          </p:cNvPicPr>
          <p:nvPr/>
        </p:nvPicPr>
        <p:blipFill>
          <a:blip r:embed="rId3"/>
          <a:srcRect/>
          <a:stretch>
            <a:fillRect/>
          </a:stretch>
        </p:blipFill>
        <p:spPr bwMode="auto">
          <a:xfrm>
            <a:off x="0" y="404813"/>
            <a:ext cx="4506913" cy="6083300"/>
          </a:xfrm>
          <a:prstGeom prst="rect">
            <a:avLst/>
          </a:prstGeom>
          <a:noFill/>
          <a:ln w="9525">
            <a:noFill/>
            <a:miter lim="800000"/>
            <a:headEnd/>
            <a:tailEnd/>
          </a:ln>
        </p:spPr>
      </p:pic>
      <p:pic>
        <p:nvPicPr>
          <p:cNvPr id="11" name="10 Imagen" descr="Imagen87.jpg"/>
          <p:cNvPicPr>
            <a:picLocks noChangeAspect="1"/>
          </p:cNvPicPr>
          <p:nvPr/>
        </p:nvPicPr>
        <p:blipFill>
          <a:blip r:embed="rId4"/>
          <a:srcRect/>
          <a:stretch>
            <a:fillRect/>
          </a:stretch>
        </p:blipFill>
        <p:spPr bwMode="auto">
          <a:xfrm>
            <a:off x="4578350" y="404813"/>
            <a:ext cx="4565650" cy="6083300"/>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000"/>
                                        <p:tgtEl>
                                          <p:spTgt spid="7"/>
                                        </p:tgtEl>
                                      </p:cBhvr>
                                    </p:animEffect>
                                  </p:childTnLst>
                                </p:cTn>
                              </p:par>
                            </p:childTnLst>
                          </p:cTn>
                        </p:par>
                        <p:par>
                          <p:cTn id="8" fill="hold">
                            <p:stCondLst>
                              <p:cond delay="1000"/>
                            </p:stCondLst>
                            <p:childTnLst>
                              <p:par>
                                <p:cTn id="9" presetID="4" presetClass="entr" presetSubtype="32"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box(out)">
                                      <p:cBhvr>
                                        <p:cTn id="11"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9 Imagen" descr="Imagen122.jpg"/>
          <p:cNvPicPr>
            <a:picLocks noChangeAspect="1"/>
          </p:cNvPicPr>
          <p:nvPr/>
        </p:nvPicPr>
        <p:blipFill>
          <a:blip r:embed="rId3"/>
          <a:srcRect/>
          <a:stretch>
            <a:fillRect/>
          </a:stretch>
        </p:blipFill>
        <p:spPr bwMode="auto">
          <a:xfrm>
            <a:off x="6350" y="3175"/>
            <a:ext cx="9131300" cy="685165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3 Imagen" descr="Imagen123.jpg"/>
          <p:cNvPicPr>
            <a:picLocks noChangeAspect="1"/>
          </p:cNvPicPr>
          <p:nvPr/>
        </p:nvPicPr>
        <p:blipFill>
          <a:blip r:embed="rId3"/>
          <a:srcRect/>
          <a:stretch>
            <a:fillRect/>
          </a:stretch>
        </p:blipFill>
        <p:spPr bwMode="auto">
          <a:xfrm>
            <a:off x="1588" y="0"/>
            <a:ext cx="9140825" cy="6858000"/>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114.jpg"/>
          <p:cNvPicPr>
            <a:picLocks noChangeAspect="1"/>
          </p:cNvPicPr>
          <p:nvPr/>
        </p:nvPicPr>
        <p:blipFill>
          <a:blip r:embed="rId3"/>
          <a:srcRect/>
          <a:stretch>
            <a:fillRect/>
          </a:stretch>
        </p:blipFill>
        <p:spPr bwMode="auto">
          <a:xfrm>
            <a:off x="0" y="333375"/>
            <a:ext cx="4840288" cy="6299200"/>
          </a:xfrm>
          <a:prstGeom prst="rect">
            <a:avLst/>
          </a:prstGeom>
          <a:noFill/>
          <a:ln w="9525">
            <a:noFill/>
            <a:miter lim="800000"/>
            <a:headEnd/>
            <a:tailEnd/>
          </a:ln>
        </p:spPr>
      </p:pic>
      <p:pic>
        <p:nvPicPr>
          <p:cNvPr id="6" name="5 Imagen" descr="Imagen115.jpg"/>
          <p:cNvPicPr>
            <a:picLocks noChangeAspect="1"/>
          </p:cNvPicPr>
          <p:nvPr/>
        </p:nvPicPr>
        <p:blipFill>
          <a:blip r:embed="rId4"/>
          <a:srcRect/>
          <a:stretch>
            <a:fillRect/>
          </a:stretch>
        </p:blipFill>
        <p:spPr bwMode="auto">
          <a:xfrm>
            <a:off x="4940300" y="333375"/>
            <a:ext cx="4203700" cy="6299200"/>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par>
                          <p:cTn id="8" fill="hold">
                            <p:stCondLst>
                              <p:cond delay="1000"/>
                            </p:stCondLst>
                            <p:childTnLst>
                              <p:par>
                                <p:cTn id="9" presetID="55"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000" fill="hold"/>
                                        <p:tgtEl>
                                          <p:spTgt spid="6"/>
                                        </p:tgtEl>
                                        <p:attrNameLst>
                                          <p:attrName>ppt_w</p:attrName>
                                        </p:attrNameLst>
                                      </p:cBhvr>
                                      <p:tavLst>
                                        <p:tav tm="0">
                                          <p:val>
                                            <p:strVal val="#ppt_w*0.70"/>
                                          </p:val>
                                        </p:tav>
                                        <p:tav tm="100000">
                                          <p:val>
                                            <p:strVal val="#ppt_w"/>
                                          </p:val>
                                        </p:tav>
                                      </p:tavLst>
                                    </p:anim>
                                    <p:anim calcmode="lin" valueType="num">
                                      <p:cBhvr>
                                        <p:cTn id="12" dur="1000" fill="hold"/>
                                        <p:tgtEl>
                                          <p:spTgt spid="6"/>
                                        </p:tgtEl>
                                        <p:attrNameLst>
                                          <p:attrName>ppt_h</p:attrName>
                                        </p:attrNameLst>
                                      </p:cBhvr>
                                      <p:tavLst>
                                        <p:tav tm="0">
                                          <p:val>
                                            <p:strVal val="#ppt_h"/>
                                          </p:val>
                                        </p:tav>
                                        <p:tav tm="100000">
                                          <p:val>
                                            <p:strVal val="#ppt_h"/>
                                          </p:val>
                                        </p:tav>
                                      </p:tavLst>
                                    </p:anim>
                                    <p:animEffect transition="in" filter="fad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5 Imagen" descr="Imagen110.jpg"/>
          <p:cNvPicPr>
            <a:picLocks noChangeAspect="1"/>
          </p:cNvPicPr>
          <p:nvPr/>
        </p:nvPicPr>
        <p:blipFill>
          <a:blip r:embed="rId3"/>
          <a:srcRect/>
          <a:stretch>
            <a:fillRect/>
          </a:stretch>
        </p:blipFill>
        <p:spPr bwMode="auto">
          <a:xfrm>
            <a:off x="4763" y="0"/>
            <a:ext cx="9134475"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Imagen108.jpg"/>
          <p:cNvPicPr>
            <a:picLocks noChangeAspect="1"/>
          </p:cNvPicPr>
          <p:nvPr/>
        </p:nvPicPr>
        <p:blipFill>
          <a:blip r:embed="rId3"/>
          <a:srcRect/>
          <a:stretch>
            <a:fillRect/>
          </a:stretch>
        </p:blipFill>
        <p:spPr bwMode="auto">
          <a:xfrm>
            <a:off x="0" y="260350"/>
            <a:ext cx="4424363" cy="6227763"/>
          </a:xfrm>
          <a:prstGeom prst="rect">
            <a:avLst/>
          </a:prstGeom>
          <a:noFill/>
          <a:ln w="9525">
            <a:noFill/>
            <a:miter lim="800000"/>
            <a:headEnd/>
            <a:tailEnd/>
          </a:ln>
        </p:spPr>
      </p:pic>
      <p:pic>
        <p:nvPicPr>
          <p:cNvPr id="4" name="3 Imagen" descr="Imagen97.jpg"/>
          <p:cNvPicPr>
            <a:picLocks noChangeAspect="1"/>
          </p:cNvPicPr>
          <p:nvPr/>
        </p:nvPicPr>
        <p:blipFill>
          <a:blip r:embed="rId4"/>
          <a:srcRect/>
          <a:stretch>
            <a:fillRect/>
          </a:stretch>
        </p:blipFill>
        <p:spPr bwMode="auto">
          <a:xfrm>
            <a:off x="4467225" y="260350"/>
            <a:ext cx="4676775" cy="6227763"/>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0.70"/>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4 Rectángulo"/>
          <p:cNvSpPr>
            <a:spLocks noChangeArrowheads="1"/>
          </p:cNvSpPr>
          <p:nvPr/>
        </p:nvSpPr>
        <p:spPr bwMode="auto">
          <a:xfrm>
            <a:off x="755650" y="2060575"/>
            <a:ext cx="7632700" cy="4362450"/>
          </a:xfrm>
          <a:prstGeom prst="rect">
            <a:avLst/>
          </a:prstGeom>
          <a:noFill/>
          <a:ln w="9525">
            <a:noFill/>
            <a:miter lim="800000"/>
            <a:headEnd/>
            <a:tailEnd/>
          </a:ln>
        </p:spPr>
        <p:txBody>
          <a:bodyPr>
            <a:spAutoFit/>
          </a:bodyPr>
          <a:lstStyle/>
          <a:p>
            <a:pPr algn="ctr"/>
            <a:r>
              <a:rPr lang="es-ES_tradnl" sz="2800">
                <a:latin typeface="Constantia" pitchFamily="18" charset="0"/>
              </a:rPr>
              <a:t>Las imágenes también muestran cómo era la vida cotidiana de sus protagonistas; así, se puede ver un hombre en un tractor o una mujer tejiendo una alfombra. También resulta curioso ver la evolución de los medios de transporte, ya que, en los inicios, se mostraban muchas caballerías, mientras que últimamente, como es lógico, lo que predominan son los coches.</a:t>
            </a:r>
            <a:br>
              <a:rPr lang="es-ES_tradnl" sz="2800">
                <a:latin typeface="Constantia" pitchFamily="18" charset="0"/>
              </a:rPr>
            </a:br>
            <a:r>
              <a:rPr lang="es-ES_tradnl" sz="2800">
                <a:latin typeface="Constantia" pitchFamily="18" charset="0"/>
              </a:rPr>
              <a:t/>
            </a:r>
            <a:br>
              <a:rPr lang="es-ES_tradnl" sz="2800">
                <a:latin typeface="Constantia" pitchFamily="18" charset="0"/>
              </a:rPr>
            </a:br>
            <a:endParaRPr lang="es-ES_tradnl" sz="2800">
              <a:latin typeface="Constantia" pitchFamily="18" charset="0"/>
            </a:endParaRPr>
          </a:p>
        </p:txBody>
      </p:sp>
    </p:spTree>
  </p:cSld>
  <p:clrMapOvr>
    <a:masterClrMapping/>
  </p:clrMapOvr>
  <p:transition spd="slow">
    <p:zo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33.jpg"/>
          <p:cNvPicPr>
            <a:picLocks noChangeAspect="1"/>
          </p:cNvPicPr>
          <p:nvPr/>
        </p:nvPicPr>
        <p:blipFill>
          <a:blip r:embed="rId3"/>
          <a:srcRect/>
          <a:stretch>
            <a:fillRect/>
          </a:stretch>
        </p:blipFill>
        <p:spPr bwMode="auto">
          <a:xfrm>
            <a:off x="4602163" y="404813"/>
            <a:ext cx="4541837" cy="6048375"/>
          </a:xfrm>
          <a:prstGeom prst="rect">
            <a:avLst/>
          </a:prstGeom>
          <a:noFill/>
          <a:ln w="9525">
            <a:noFill/>
            <a:miter lim="800000"/>
            <a:headEnd/>
            <a:tailEnd/>
          </a:ln>
        </p:spPr>
      </p:pic>
      <p:pic>
        <p:nvPicPr>
          <p:cNvPr id="6" name="5 Imagen" descr="Imagen134.jpg"/>
          <p:cNvPicPr>
            <a:picLocks noChangeAspect="1"/>
          </p:cNvPicPr>
          <p:nvPr/>
        </p:nvPicPr>
        <p:blipFill>
          <a:blip r:embed="rId4"/>
          <a:srcRect/>
          <a:stretch>
            <a:fillRect/>
          </a:stretch>
        </p:blipFill>
        <p:spPr bwMode="auto">
          <a:xfrm>
            <a:off x="0" y="404813"/>
            <a:ext cx="4529138" cy="6065837"/>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1000"/>
                                        <p:tgtEl>
                                          <p:spTgt spid="6"/>
                                        </p:tgtEl>
                                      </p:cBhvr>
                                    </p:animEffect>
                                  </p:childTnLst>
                                </p:cTn>
                              </p:par>
                            </p:childTnLst>
                          </p:cTn>
                        </p:par>
                        <p:par>
                          <p:cTn id="8" fill="hold">
                            <p:stCondLst>
                              <p:cond delay="1000"/>
                            </p:stCondLst>
                            <p:childTnLst>
                              <p:par>
                                <p:cTn id="9" presetID="55"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000" fill="hold"/>
                                        <p:tgtEl>
                                          <p:spTgt spid="4"/>
                                        </p:tgtEl>
                                        <p:attrNameLst>
                                          <p:attrName>ppt_w</p:attrName>
                                        </p:attrNameLst>
                                      </p:cBhvr>
                                      <p:tavLst>
                                        <p:tav tm="0">
                                          <p:val>
                                            <p:strVal val="#ppt_w*0.70"/>
                                          </p:val>
                                        </p:tav>
                                        <p:tav tm="100000">
                                          <p:val>
                                            <p:strVal val="#ppt_w"/>
                                          </p:val>
                                        </p:tav>
                                      </p:tavLst>
                                    </p:anim>
                                    <p:anim calcmode="lin" valueType="num">
                                      <p:cBhvr>
                                        <p:cTn id="12" dur="1000" fill="hold"/>
                                        <p:tgtEl>
                                          <p:spTgt spid="4"/>
                                        </p:tgtEl>
                                        <p:attrNameLst>
                                          <p:attrName>ppt_h</p:attrName>
                                        </p:attrNameLst>
                                      </p:cBhvr>
                                      <p:tavLst>
                                        <p:tav tm="0">
                                          <p:val>
                                            <p:strVal val="#ppt_h"/>
                                          </p:val>
                                        </p:tav>
                                        <p:tav tm="100000">
                                          <p:val>
                                            <p:strVal val="#ppt_h"/>
                                          </p:val>
                                        </p:tav>
                                      </p:tavLst>
                                    </p:anim>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5 Imagen" descr="Imagen83.jpg"/>
          <p:cNvPicPr>
            <a:picLocks noChangeAspect="1"/>
          </p:cNvPicPr>
          <p:nvPr/>
        </p:nvPicPr>
        <p:blipFill>
          <a:blip r:embed="rId3"/>
          <a:srcRect/>
          <a:stretch>
            <a:fillRect/>
          </a:stretch>
        </p:blipFill>
        <p:spPr bwMode="auto">
          <a:xfrm>
            <a:off x="26988" y="0"/>
            <a:ext cx="9090025"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35.jpg"/>
          <p:cNvPicPr>
            <a:picLocks noChangeAspect="1"/>
          </p:cNvPicPr>
          <p:nvPr/>
        </p:nvPicPr>
        <p:blipFill>
          <a:blip r:embed="rId3"/>
          <a:srcRect/>
          <a:stretch>
            <a:fillRect/>
          </a:stretch>
        </p:blipFill>
        <p:spPr bwMode="auto">
          <a:xfrm>
            <a:off x="0" y="188913"/>
            <a:ext cx="4343400" cy="6480175"/>
          </a:xfrm>
          <a:prstGeom prst="rect">
            <a:avLst/>
          </a:prstGeom>
          <a:noFill/>
          <a:ln w="9525">
            <a:noFill/>
            <a:miter lim="800000"/>
            <a:headEnd/>
            <a:tailEnd/>
          </a:ln>
        </p:spPr>
      </p:pic>
      <p:pic>
        <p:nvPicPr>
          <p:cNvPr id="5" name="4 Imagen" descr="Imagen139.jpg"/>
          <p:cNvPicPr>
            <a:picLocks noChangeAspect="1"/>
          </p:cNvPicPr>
          <p:nvPr/>
        </p:nvPicPr>
        <p:blipFill>
          <a:blip r:embed="rId4"/>
          <a:srcRect/>
          <a:stretch>
            <a:fillRect/>
          </a:stretch>
        </p:blipFill>
        <p:spPr bwMode="auto">
          <a:xfrm>
            <a:off x="4445000" y="188913"/>
            <a:ext cx="4699000" cy="6480175"/>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par>
                          <p:cTn id="10" fill="hold">
                            <p:stCondLst>
                              <p:cond delay="1000"/>
                            </p:stCondLst>
                            <p:childTnLst>
                              <p:par>
                                <p:cTn id="11" presetID="55"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strVal val="#ppt_w*0.70"/>
                                          </p:val>
                                        </p:tav>
                                        <p:tav tm="100000">
                                          <p:val>
                                            <p:strVal val="#ppt_w"/>
                                          </p:val>
                                        </p:tav>
                                      </p:tavLst>
                                    </p:anim>
                                    <p:anim calcmode="lin" valueType="num">
                                      <p:cBhvr>
                                        <p:cTn id="14" dur="1000" fill="hold"/>
                                        <p:tgtEl>
                                          <p:spTgt spid="5"/>
                                        </p:tgtEl>
                                        <p:attrNameLst>
                                          <p:attrName>ppt_h</p:attrName>
                                        </p:attrNameLst>
                                      </p:cBhvr>
                                      <p:tavLst>
                                        <p:tav tm="0">
                                          <p:val>
                                            <p:strVal val="#ppt_h"/>
                                          </p:val>
                                        </p:tav>
                                        <p:tav tm="100000">
                                          <p:val>
                                            <p:strVal val="#ppt_h"/>
                                          </p:val>
                                        </p:tav>
                                      </p:tavLst>
                                    </p:anim>
                                    <p:animEffect transition="in" filter="fade">
                                      <p:cBhvr>
                                        <p:cTn id="15"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5 Imagen" descr="Imagen137.jpg"/>
          <p:cNvPicPr>
            <a:picLocks noChangeAspect="1"/>
          </p:cNvPicPr>
          <p:nvPr/>
        </p:nvPicPr>
        <p:blipFill>
          <a:blip r:embed="rId3"/>
          <a:srcRect/>
          <a:stretch>
            <a:fillRect/>
          </a:stretch>
        </p:blipFill>
        <p:spPr bwMode="auto">
          <a:xfrm>
            <a:off x="0" y="236538"/>
            <a:ext cx="9144000" cy="6384925"/>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5 Imagen" descr="Imagen138.jpg"/>
          <p:cNvPicPr>
            <a:picLocks noChangeAspect="1"/>
          </p:cNvPicPr>
          <p:nvPr/>
        </p:nvPicPr>
        <p:blipFill>
          <a:blip r:embed="rId3"/>
          <a:srcRect/>
          <a:stretch>
            <a:fillRect/>
          </a:stretch>
        </p:blipFill>
        <p:spPr bwMode="auto">
          <a:xfrm>
            <a:off x="0" y="379413"/>
            <a:ext cx="9144000" cy="6099175"/>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Imagen67.jpg"/>
          <p:cNvPicPr>
            <a:picLocks noChangeAspect="1"/>
          </p:cNvPicPr>
          <p:nvPr/>
        </p:nvPicPr>
        <p:blipFill>
          <a:blip r:embed="rId3"/>
          <a:srcRect/>
          <a:stretch>
            <a:fillRect/>
          </a:stretch>
        </p:blipFill>
        <p:spPr bwMode="auto">
          <a:xfrm>
            <a:off x="0" y="0"/>
            <a:ext cx="4564063" cy="6840538"/>
          </a:xfrm>
          <a:prstGeom prst="rect">
            <a:avLst/>
          </a:prstGeom>
          <a:noFill/>
          <a:ln w="9525">
            <a:noFill/>
            <a:miter lim="800000"/>
            <a:headEnd/>
            <a:tailEnd/>
          </a:ln>
        </p:spPr>
      </p:pic>
      <p:pic>
        <p:nvPicPr>
          <p:cNvPr id="11" name="10 Imagen" descr="Imagen68.jpg"/>
          <p:cNvPicPr>
            <a:picLocks noChangeAspect="1"/>
          </p:cNvPicPr>
          <p:nvPr/>
        </p:nvPicPr>
        <p:blipFill>
          <a:blip r:embed="rId4"/>
          <a:srcRect/>
          <a:stretch>
            <a:fillRect/>
          </a:stretch>
        </p:blipFill>
        <p:spPr bwMode="auto">
          <a:xfrm>
            <a:off x="4579938" y="17463"/>
            <a:ext cx="4564062" cy="6840537"/>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ox(out)">
                                      <p:cBhvr>
                                        <p:cTn id="7" dur="1000"/>
                                        <p:tgtEl>
                                          <p:spTgt spid="9"/>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3 Imagen" descr="Imagen78.jpg"/>
          <p:cNvPicPr>
            <a:picLocks noChangeAspect="1"/>
          </p:cNvPicPr>
          <p:nvPr/>
        </p:nvPicPr>
        <p:blipFill>
          <a:blip r:embed="rId3"/>
          <a:srcRect/>
          <a:stretch>
            <a:fillRect/>
          </a:stretch>
        </p:blipFill>
        <p:spPr bwMode="auto">
          <a:xfrm>
            <a:off x="19050" y="0"/>
            <a:ext cx="9105900"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Imagen98.jpg"/>
          <p:cNvPicPr>
            <a:picLocks noChangeAspect="1"/>
          </p:cNvPicPr>
          <p:nvPr/>
        </p:nvPicPr>
        <p:blipFill>
          <a:blip r:embed="rId3"/>
          <a:srcRect/>
          <a:stretch>
            <a:fillRect/>
          </a:stretch>
        </p:blipFill>
        <p:spPr bwMode="auto">
          <a:xfrm>
            <a:off x="0" y="188913"/>
            <a:ext cx="4546600" cy="6407150"/>
          </a:xfrm>
          <a:prstGeom prst="rect">
            <a:avLst/>
          </a:prstGeom>
          <a:noFill/>
          <a:ln w="9525">
            <a:noFill/>
            <a:miter lim="800000"/>
            <a:headEnd/>
            <a:tailEnd/>
          </a:ln>
        </p:spPr>
      </p:pic>
      <p:pic>
        <p:nvPicPr>
          <p:cNvPr id="9" name="8 Imagen" descr="Imagen102.jpg"/>
          <p:cNvPicPr>
            <a:picLocks noChangeAspect="1"/>
          </p:cNvPicPr>
          <p:nvPr/>
        </p:nvPicPr>
        <p:blipFill>
          <a:blip r:embed="rId4"/>
          <a:srcRect/>
          <a:stretch>
            <a:fillRect/>
          </a:stretch>
        </p:blipFill>
        <p:spPr bwMode="auto">
          <a:xfrm>
            <a:off x="4600575" y="188913"/>
            <a:ext cx="4543425" cy="6407150"/>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par>
                          <p:cTn id="8" fill="hold">
                            <p:stCondLst>
                              <p:cond delay="1000"/>
                            </p:stCondLst>
                            <p:childTnLst>
                              <p:par>
                                <p:cTn id="9" presetID="55"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1000" fill="hold"/>
                                        <p:tgtEl>
                                          <p:spTgt spid="9"/>
                                        </p:tgtEl>
                                        <p:attrNameLst>
                                          <p:attrName>ppt_w</p:attrName>
                                        </p:attrNameLst>
                                      </p:cBhvr>
                                      <p:tavLst>
                                        <p:tav tm="0">
                                          <p:val>
                                            <p:strVal val="#ppt_w*0.70"/>
                                          </p:val>
                                        </p:tav>
                                        <p:tav tm="100000">
                                          <p:val>
                                            <p:strVal val="#ppt_w"/>
                                          </p:val>
                                        </p:tav>
                                      </p:tavLst>
                                    </p:anim>
                                    <p:anim calcmode="lin" valueType="num">
                                      <p:cBhvr>
                                        <p:cTn id="12" dur="1000" fill="hold"/>
                                        <p:tgtEl>
                                          <p:spTgt spid="9"/>
                                        </p:tgtEl>
                                        <p:attrNameLst>
                                          <p:attrName>ppt_h</p:attrName>
                                        </p:attrNameLst>
                                      </p:cBhvr>
                                      <p:tavLst>
                                        <p:tav tm="0">
                                          <p:val>
                                            <p:strVal val="#ppt_h"/>
                                          </p:val>
                                        </p:tav>
                                        <p:tav tm="100000">
                                          <p:val>
                                            <p:strVal val="#ppt_h"/>
                                          </p:val>
                                        </p:tav>
                                      </p:tavLst>
                                    </p:anim>
                                    <p:animEffect transition="in" filter="fade">
                                      <p:cBhvr>
                                        <p:cTn id="13"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Imagen88.jpg"/>
          <p:cNvPicPr>
            <a:picLocks noChangeAspect="1"/>
          </p:cNvPicPr>
          <p:nvPr/>
        </p:nvPicPr>
        <p:blipFill>
          <a:blip r:embed="rId3"/>
          <a:srcRect/>
          <a:stretch>
            <a:fillRect/>
          </a:stretch>
        </p:blipFill>
        <p:spPr bwMode="auto">
          <a:xfrm>
            <a:off x="0" y="0"/>
            <a:ext cx="4500563" cy="6821488"/>
          </a:xfrm>
          <a:prstGeom prst="rect">
            <a:avLst/>
          </a:prstGeom>
          <a:noFill/>
          <a:ln w="9525">
            <a:noFill/>
            <a:miter lim="800000"/>
            <a:headEnd/>
            <a:tailEnd/>
          </a:ln>
        </p:spPr>
      </p:pic>
      <p:pic>
        <p:nvPicPr>
          <p:cNvPr id="7" name="6 Imagen" descr="Imagen69.jpg"/>
          <p:cNvPicPr>
            <a:picLocks noChangeAspect="1"/>
          </p:cNvPicPr>
          <p:nvPr/>
        </p:nvPicPr>
        <p:blipFill>
          <a:blip r:embed="rId4"/>
          <a:srcRect/>
          <a:stretch>
            <a:fillRect/>
          </a:stretch>
        </p:blipFill>
        <p:spPr bwMode="auto">
          <a:xfrm>
            <a:off x="4572000" y="0"/>
            <a:ext cx="4572000" cy="6858000"/>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1000"/>
                                        <p:tgtEl>
                                          <p:spTgt spid="6"/>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3 Imagen" descr="Imagen84.jpg"/>
          <p:cNvPicPr>
            <a:picLocks noChangeAspect="1"/>
          </p:cNvPicPr>
          <p:nvPr/>
        </p:nvPicPr>
        <p:blipFill>
          <a:blip r:embed="rId3"/>
          <a:srcRect/>
          <a:stretch>
            <a:fillRect/>
          </a:stretch>
        </p:blipFill>
        <p:spPr bwMode="auto">
          <a:xfrm>
            <a:off x="1588" y="0"/>
            <a:ext cx="9140825" cy="6858000"/>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Imagen60.jpg"/>
          <p:cNvPicPr>
            <a:picLocks noChangeAspect="1"/>
          </p:cNvPicPr>
          <p:nvPr/>
        </p:nvPicPr>
        <p:blipFill>
          <a:blip r:embed="rId3"/>
          <a:srcRect/>
          <a:stretch>
            <a:fillRect/>
          </a:stretch>
        </p:blipFill>
        <p:spPr bwMode="auto">
          <a:xfrm>
            <a:off x="0" y="0"/>
            <a:ext cx="4562475" cy="6840538"/>
          </a:xfrm>
          <a:prstGeom prst="rect">
            <a:avLst/>
          </a:prstGeom>
          <a:noFill/>
          <a:ln w="9525">
            <a:noFill/>
            <a:miter lim="800000"/>
            <a:headEnd/>
            <a:tailEnd/>
          </a:ln>
        </p:spPr>
      </p:pic>
      <p:pic>
        <p:nvPicPr>
          <p:cNvPr id="11" name="10 Imagen" descr="Imagen61.jpg"/>
          <p:cNvPicPr>
            <a:picLocks noChangeAspect="1"/>
          </p:cNvPicPr>
          <p:nvPr/>
        </p:nvPicPr>
        <p:blipFill>
          <a:blip r:embed="rId4"/>
          <a:srcRect/>
          <a:stretch>
            <a:fillRect/>
          </a:stretch>
        </p:blipFill>
        <p:spPr bwMode="auto">
          <a:xfrm>
            <a:off x="4594225" y="0"/>
            <a:ext cx="4549775" cy="6840538"/>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outVertical)">
                                      <p:cBhvr>
                                        <p:cTn id="7" dur="1000"/>
                                        <p:tgtEl>
                                          <p:spTgt spid="10"/>
                                        </p:tgtEl>
                                      </p:cBhvr>
                                    </p:animEffect>
                                  </p:childTnLst>
                                </p:cTn>
                              </p:par>
                            </p:childTnLst>
                          </p:cTn>
                        </p:par>
                        <p:par>
                          <p:cTn id="8" fill="hold">
                            <p:stCondLst>
                              <p:cond delay="1000"/>
                            </p:stCondLst>
                            <p:childTnLst>
                              <p:par>
                                <p:cTn id="9" presetID="16" presetClass="entr" presetSubtype="42"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barn(outHorizontal)">
                                      <p:cBhvr>
                                        <p:cTn id="11"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Imagen93.jpg"/>
          <p:cNvPicPr>
            <a:picLocks noChangeAspect="1"/>
          </p:cNvPicPr>
          <p:nvPr/>
        </p:nvPicPr>
        <p:blipFill>
          <a:blip r:embed="rId3"/>
          <a:srcRect/>
          <a:stretch>
            <a:fillRect/>
          </a:stretch>
        </p:blipFill>
        <p:spPr bwMode="auto">
          <a:xfrm>
            <a:off x="0" y="260350"/>
            <a:ext cx="4778375" cy="6372225"/>
          </a:xfrm>
          <a:prstGeom prst="rect">
            <a:avLst/>
          </a:prstGeom>
          <a:noFill/>
          <a:ln w="9525">
            <a:noFill/>
            <a:miter lim="800000"/>
            <a:headEnd/>
            <a:tailEnd/>
          </a:ln>
        </p:spPr>
      </p:pic>
      <p:pic>
        <p:nvPicPr>
          <p:cNvPr id="7" name="6 Imagen" descr="Imagen57.jpg"/>
          <p:cNvPicPr>
            <a:picLocks noChangeAspect="1"/>
          </p:cNvPicPr>
          <p:nvPr/>
        </p:nvPicPr>
        <p:blipFill>
          <a:blip r:embed="rId4"/>
          <a:srcRect/>
          <a:stretch>
            <a:fillRect/>
          </a:stretch>
        </p:blipFill>
        <p:spPr bwMode="auto">
          <a:xfrm>
            <a:off x="4868863" y="260350"/>
            <a:ext cx="4275137" cy="6372225"/>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par>
                          <p:cTn id="10" fill="hold">
                            <p:stCondLst>
                              <p:cond delay="1000"/>
                            </p:stCondLst>
                            <p:childTnLst>
                              <p:par>
                                <p:cTn id="11" presetID="55"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1000" fill="hold"/>
                                        <p:tgtEl>
                                          <p:spTgt spid="7"/>
                                        </p:tgtEl>
                                        <p:attrNameLst>
                                          <p:attrName>ppt_w</p:attrName>
                                        </p:attrNameLst>
                                      </p:cBhvr>
                                      <p:tavLst>
                                        <p:tav tm="0">
                                          <p:val>
                                            <p:strVal val="#ppt_w*0.70"/>
                                          </p:val>
                                        </p:tav>
                                        <p:tav tm="100000">
                                          <p:val>
                                            <p:strVal val="#ppt_w"/>
                                          </p:val>
                                        </p:tav>
                                      </p:tavLst>
                                    </p:anim>
                                    <p:anim calcmode="lin" valueType="num">
                                      <p:cBhvr>
                                        <p:cTn id="14" dur="1000" fill="hold"/>
                                        <p:tgtEl>
                                          <p:spTgt spid="7"/>
                                        </p:tgtEl>
                                        <p:attrNameLst>
                                          <p:attrName>ppt_h</p:attrName>
                                        </p:attrNameLst>
                                      </p:cBhvr>
                                      <p:tavLst>
                                        <p:tav tm="0">
                                          <p:val>
                                            <p:strVal val="#ppt_h"/>
                                          </p:val>
                                        </p:tav>
                                        <p:tav tm="100000">
                                          <p:val>
                                            <p:strVal val="#ppt_h"/>
                                          </p:val>
                                        </p:tav>
                                      </p:tavLst>
                                    </p:anim>
                                    <p:animEffect transition="in" filter="fade">
                                      <p:cBhvr>
                                        <p:cTn id="15"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4 Imagen" descr="Imagen37.jpg"/>
          <p:cNvPicPr>
            <a:picLocks noChangeAspect="1"/>
          </p:cNvPicPr>
          <p:nvPr/>
        </p:nvPicPr>
        <p:blipFill>
          <a:blip r:embed="rId3"/>
          <a:srcRect/>
          <a:stretch>
            <a:fillRect/>
          </a:stretch>
        </p:blipFill>
        <p:spPr bwMode="auto">
          <a:xfrm>
            <a:off x="0" y="376238"/>
            <a:ext cx="9144000" cy="6105525"/>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Imagen103.jpg"/>
          <p:cNvPicPr>
            <a:picLocks noChangeAspect="1"/>
          </p:cNvPicPr>
          <p:nvPr/>
        </p:nvPicPr>
        <p:blipFill>
          <a:blip r:embed="rId3"/>
          <a:srcRect/>
          <a:stretch>
            <a:fillRect/>
          </a:stretch>
        </p:blipFill>
        <p:spPr bwMode="auto">
          <a:xfrm>
            <a:off x="0" y="188913"/>
            <a:ext cx="4703763" cy="6407150"/>
          </a:xfrm>
          <a:prstGeom prst="rect">
            <a:avLst/>
          </a:prstGeom>
          <a:noFill/>
          <a:ln w="9525">
            <a:noFill/>
            <a:miter lim="800000"/>
            <a:headEnd/>
            <a:tailEnd/>
          </a:ln>
        </p:spPr>
      </p:pic>
      <p:pic>
        <p:nvPicPr>
          <p:cNvPr id="4" name="3 Imagen" descr="Imagen104.jpg"/>
          <p:cNvPicPr>
            <a:picLocks noChangeAspect="1"/>
          </p:cNvPicPr>
          <p:nvPr/>
        </p:nvPicPr>
        <p:blipFill>
          <a:blip r:embed="rId4"/>
          <a:srcRect/>
          <a:stretch>
            <a:fillRect/>
          </a:stretch>
        </p:blipFill>
        <p:spPr bwMode="auto">
          <a:xfrm>
            <a:off x="4738688" y="188913"/>
            <a:ext cx="4405312" cy="6407150"/>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1000"/>
                                        <p:tgtEl>
                                          <p:spTgt spid="3"/>
                                        </p:tgtEl>
                                      </p:cBhvr>
                                    </p:animEffect>
                                  </p:childTnLst>
                                </p:cTn>
                              </p:par>
                            </p:childTnLst>
                          </p:cTn>
                        </p:par>
                        <p:par>
                          <p:cTn id="8" fill="hold">
                            <p:stCondLst>
                              <p:cond delay="1000"/>
                            </p:stCondLst>
                            <p:childTnLst>
                              <p:par>
                                <p:cTn id="9" presetID="16" presetClass="entr" presetSubtype="42"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3 Imagen" descr="Imagen39.jpg"/>
          <p:cNvPicPr>
            <a:picLocks noChangeAspect="1"/>
          </p:cNvPicPr>
          <p:nvPr/>
        </p:nvPicPr>
        <p:blipFill>
          <a:blip r:embed="rId3"/>
          <a:srcRect/>
          <a:stretch>
            <a:fillRect/>
          </a:stretch>
        </p:blipFill>
        <p:spPr bwMode="auto">
          <a:xfrm>
            <a:off x="0" y="260350"/>
            <a:ext cx="4784725" cy="6372225"/>
          </a:xfrm>
          <a:prstGeom prst="rect">
            <a:avLst/>
          </a:prstGeom>
          <a:noFill/>
          <a:ln w="9525">
            <a:noFill/>
            <a:miter lim="800000"/>
            <a:headEnd/>
            <a:tailEnd/>
          </a:ln>
        </p:spPr>
      </p:pic>
      <p:pic>
        <p:nvPicPr>
          <p:cNvPr id="46083" name="4 Imagen" descr="Imagen42.jpg"/>
          <p:cNvPicPr>
            <a:picLocks noChangeAspect="1"/>
          </p:cNvPicPr>
          <p:nvPr/>
        </p:nvPicPr>
        <p:blipFill>
          <a:blip r:embed="rId4"/>
          <a:srcRect/>
          <a:stretch>
            <a:fillRect/>
          </a:stretch>
        </p:blipFill>
        <p:spPr bwMode="auto">
          <a:xfrm>
            <a:off x="4891088" y="260350"/>
            <a:ext cx="4252912" cy="6372225"/>
          </a:xfrm>
          <a:prstGeom prst="rect">
            <a:avLst/>
          </a:prstGeom>
          <a:noFill/>
          <a:ln w="9525">
            <a:noFill/>
            <a:miter lim="800000"/>
            <a:headEnd/>
            <a:tailEnd/>
          </a:ln>
        </p:spPr>
      </p:pic>
      <p:pic>
        <p:nvPicPr>
          <p:cNvPr id="46084" name="5 Imagen" descr="Imagen110.jpg"/>
          <p:cNvPicPr>
            <a:picLocks noChangeAspect="1"/>
          </p:cNvPicPr>
          <p:nvPr/>
        </p:nvPicPr>
        <p:blipFill>
          <a:blip r:embed="rId5"/>
          <a:srcRect/>
          <a:stretch>
            <a:fillRect/>
          </a:stretch>
        </p:blipFill>
        <p:spPr bwMode="auto">
          <a:xfrm>
            <a:off x="4763" y="0"/>
            <a:ext cx="9134475"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9.jpg"/>
          <p:cNvPicPr>
            <a:picLocks noChangeAspect="1"/>
          </p:cNvPicPr>
          <p:nvPr/>
        </p:nvPicPr>
        <p:blipFill>
          <a:blip r:embed="rId3"/>
          <a:srcRect/>
          <a:stretch>
            <a:fillRect/>
          </a:stretch>
        </p:blipFill>
        <p:spPr bwMode="auto">
          <a:xfrm>
            <a:off x="0" y="260350"/>
            <a:ext cx="4784725" cy="6372225"/>
          </a:xfrm>
          <a:prstGeom prst="rect">
            <a:avLst/>
          </a:prstGeom>
          <a:noFill/>
          <a:ln w="9525">
            <a:noFill/>
            <a:miter lim="800000"/>
            <a:headEnd/>
            <a:tailEnd/>
          </a:ln>
        </p:spPr>
      </p:pic>
      <p:pic>
        <p:nvPicPr>
          <p:cNvPr id="5" name="4 Imagen" descr="Imagen42.jpg"/>
          <p:cNvPicPr>
            <a:picLocks noChangeAspect="1"/>
          </p:cNvPicPr>
          <p:nvPr/>
        </p:nvPicPr>
        <p:blipFill>
          <a:blip r:embed="rId4"/>
          <a:srcRect/>
          <a:stretch>
            <a:fillRect/>
          </a:stretch>
        </p:blipFill>
        <p:spPr bwMode="auto">
          <a:xfrm>
            <a:off x="4891088" y="260350"/>
            <a:ext cx="4252912" cy="6372225"/>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1000"/>
                            </p:stCondLst>
                            <p:childTnLst>
                              <p:par>
                                <p:cTn id="10" presetID="17" presetClass="entr" presetSubtype="1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1000" fill="hold"/>
                                        <p:tgtEl>
                                          <p:spTgt spid="5"/>
                                        </p:tgtEl>
                                        <p:attrNameLst>
                                          <p:attrName>ppt_w</p:attrName>
                                        </p:attrNameLst>
                                      </p:cBhvr>
                                      <p:tavLst>
                                        <p:tav tm="0">
                                          <p:val>
                                            <p:fltVal val="0"/>
                                          </p:val>
                                        </p:tav>
                                        <p:tav tm="100000">
                                          <p:val>
                                            <p:strVal val="#ppt_w"/>
                                          </p:val>
                                        </p:tav>
                                      </p:tavLst>
                                    </p:anim>
                                    <p:anim calcmode="lin" valueType="num">
                                      <p:cBhvr>
                                        <p:cTn id="13" dur="1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5 Imagen" descr="Imagen58.jpg"/>
          <p:cNvPicPr>
            <a:picLocks noChangeAspect="1"/>
          </p:cNvPicPr>
          <p:nvPr/>
        </p:nvPicPr>
        <p:blipFill>
          <a:blip r:embed="rId3"/>
          <a:srcRect/>
          <a:stretch>
            <a:fillRect/>
          </a:stretch>
        </p:blipFill>
        <p:spPr bwMode="auto">
          <a:xfrm>
            <a:off x="0" y="379413"/>
            <a:ext cx="9144000" cy="6099175"/>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105.jpg"/>
          <p:cNvPicPr>
            <a:picLocks noChangeAspect="1"/>
          </p:cNvPicPr>
          <p:nvPr/>
        </p:nvPicPr>
        <p:blipFill>
          <a:blip r:embed="rId3"/>
          <a:srcRect/>
          <a:stretch>
            <a:fillRect/>
          </a:stretch>
        </p:blipFill>
        <p:spPr bwMode="auto">
          <a:xfrm>
            <a:off x="0" y="0"/>
            <a:ext cx="4756150" cy="6840538"/>
          </a:xfrm>
          <a:prstGeom prst="rect">
            <a:avLst/>
          </a:prstGeom>
          <a:noFill/>
          <a:ln w="9525">
            <a:noFill/>
            <a:miter lim="800000"/>
            <a:headEnd/>
            <a:tailEnd/>
          </a:ln>
        </p:spPr>
      </p:pic>
      <p:pic>
        <p:nvPicPr>
          <p:cNvPr id="3" name="2 Imagen" descr="Imagen106.jpg"/>
          <p:cNvPicPr>
            <a:picLocks noChangeAspect="1"/>
          </p:cNvPicPr>
          <p:nvPr/>
        </p:nvPicPr>
        <p:blipFill>
          <a:blip r:embed="rId4"/>
          <a:srcRect/>
          <a:stretch>
            <a:fillRect/>
          </a:stretch>
        </p:blipFill>
        <p:spPr bwMode="auto">
          <a:xfrm>
            <a:off x="4795838" y="0"/>
            <a:ext cx="4348162" cy="6840538"/>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55"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000" fill="hold"/>
                                        <p:tgtEl>
                                          <p:spTgt spid="3"/>
                                        </p:tgtEl>
                                        <p:attrNameLst>
                                          <p:attrName>ppt_w</p:attrName>
                                        </p:attrNameLst>
                                      </p:cBhvr>
                                      <p:tavLst>
                                        <p:tav tm="0">
                                          <p:val>
                                            <p:strVal val="#ppt_w*0.70"/>
                                          </p:val>
                                        </p:tav>
                                        <p:tav tm="100000">
                                          <p:val>
                                            <p:strVal val="#ppt_w"/>
                                          </p:val>
                                        </p:tav>
                                      </p:tavLst>
                                    </p:anim>
                                    <p:anim calcmode="lin" valueType="num">
                                      <p:cBhvr>
                                        <p:cTn id="12" dur="1000" fill="hold"/>
                                        <p:tgtEl>
                                          <p:spTgt spid="3"/>
                                        </p:tgtEl>
                                        <p:attrNameLst>
                                          <p:attrName>ppt_h</p:attrName>
                                        </p:attrNameLst>
                                      </p:cBhvr>
                                      <p:tavLst>
                                        <p:tav tm="0">
                                          <p:val>
                                            <p:strVal val="#ppt_h"/>
                                          </p:val>
                                        </p:tav>
                                        <p:tav tm="100000">
                                          <p:val>
                                            <p:strVal val="#ppt_h"/>
                                          </p:val>
                                        </p:tav>
                                      </p:tavLst>
                                    </p:anim>
                                    <p:animEffect transition="in" filter="fade">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1 Rectángulo"/>
          <p:cNvSpPr>
            <a:spLocks noChangeArrowheads="1"/>
          </p:cNvSpPr>
          <p:nvPr/>
        </p:nvSpPr>
        <p:spPr bwMode="auto">
          <a:xfrm>
            <a:off x="4572000" y="3284538"/>
            <a:ext cx="4392613" cy="3108325"/>
          </a:xfrm>
          <a:prstGeom prst="rect">
            <a:avLst/>
          </a:prstGeom>
          <a:noFill/>
          <a:ln w="9525">
            <a:noFill/>
            <a:miter lim="800000"/>
            <a:headEnd/>
            <a:tailEnd/>
          </a:ln>
        </p:spPr>
        <p:txBody>
          <a:bodyPr>
            <a:spAutoFit/>
          </a:bodyPr>
          <a:lstStyle/>
          <a:p>
            <a:pPr algn="ctr"/>
            <a:r>
              <a:rPr lang="es-ES_tradnl" sz="2800">
                <a:latin typeface="Constantia" pitchFamily="18" charset="0"/>
              </a:rPr>
              <a:t>Actualmente se dan en el pueblo unas diez muertes al año, y es Dimitru Pop, un aprendiz de Patras, quien continúa la tradición.</a:t>
            </a:r>
            <a:br>
              <a:rPr lang="es-ES_tradnl" sz="2800">
                <a:latin typeface="Constantia" pitchFamily="18" charset="0"/>
              </a:rPr>
            </a:br>
            <a:r>
              <a:rPr lang="es-ES_tradnl" sz="2800">
                <a:latin typeface="Constantia" pitchFamily="18" charset="0"/>
              </a:rPr>
              <a:t/>
            </a:r>
            <a:br>
              <a:rPr lang="es-ES_tradnl" sz="2800">
                <a:latin typeface="Constantia" pitchFamily="18" charset="0"/>
              </a:rPr>
            </a:br>
            <a:endParaRPr lang="es-ES_tradnl" sz="2800">
              <a:latin typeface="Constantia" pitchFamily="18" charset="0"/>
            </a:endParaRPr>
          </a:p>
        </p:txBody>
      </p:sp>
      <p:pic>
        <p:nvPicPr>
          <p:cNvPr id="50179" name="2 Imagen" descr="Imagen111.jpg"/>
          <p:cNvPicPr>
            <a:picLocks noChangeAspect="1"/>
          </p:cNvPicPr>
          <p:nvPr/>
        </p:nvPicPr>
        <p:blipFill>
          <a:blip r:embed="rId3"/>
          <a:srcRect/>
          <a:stretch>
            <a:fillRect/>
          </a:stretch>
        </p:blipFill>
        <p:spPr bwMode="auto">
          <a:xfrm>
            <a:off x="0" y="0"/>
            <a:ext cx="4568825" cy="6858000"/>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1 Imagen" descr="Imagen112.jpg"/>
          <p:cNvPicPr>
            <a:picLocks noChangeAspect="1"/>
          </p:cNvPicPr>
          <p:nvPr/>
        </p:nvPicPr>
        <p:blipFill>
          <a:blip r:embed="rId3"/>
          <a:srcRect/>
          <a:stretch>
            <a:fillRect/>
          </a:stretch>
        </p:blipFill>
        <p:spPr bwMode="auto">
          <a:xfrm>
            <a:off x="0" y="382588"/>
            <a:ext cx="9144000" cy="6092825"/>
          </a:xfrm>
          <a:prstGeom prst="rect">
            <a:avLst/>
          </a:prstGeom>
          <a:noFill/>
          <a:ln w="9525">
            <a:noFill/>
            <a:miter lim="800000"/>
            <a:headEnd/>
            <a:tailEnd/>
          </a:ln>
        </p:spPr>
      </p:pic>
    </p:spTree>
  </p:cSld>
  <p:clrMapOvr>
    <a:masterClrMapping/>
  </p:clrMapOvr>
  <p:transition spd="slow">
    <p:split orient="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5 Imagen" descr="Imagen73.jpg"/>
          <p:cNvPicPr>
            <a:picLocks noChangeAspect="1"/>
          </p:cNvPicPr>
          <p:nvPr/>
        </p:nvPicPr>
        <p:blipFill>
          <a:blip r:embed="rId3"/>
          <a:srcRect/>
          <a:stretch>
            <a:fillRect/>
          </a:stretch>
        </p:blipFill>
        <p:spPr bwMode="auto">
          <a:xfrm>
            <a:off x="0" y="442913"/>
            <a:ext cx="9144000" cy="5972175"/>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70.jpg"/>
          <p:cNvPicPr>
            <a:picLocks noChangeAspect="1"/>
          </p:cNvPicPr>
          <p:nvPr/>
        </p:nvPicPr>
        <p:blipFill>
          <a:blip r:embed="rId3"/>
          <a:srcRect/>
          <a:stretch>
            <a:fillRect/>
          </a:stretch>
        </p:blipFill>
        <p:spPr bwMode="auto">
          <a:xfrm>
            <a:off x="0" y="0"/>
            <a:ext cx="4538663" cy="6767513"/>
          </a:xfrm>
          <a:prstGeom prst="rect">
            <a:avLst/>
          </a:prstGeom>
          <a:noFill/>
          <a:ln w="9525">
            <a:noFill/>
            <a:miter lim="800000"/>
            <a:headEnd/>
            <a:tailEnd/>
          </a:ln>
        </p:spPr>
      </p:pic>
      <p:pic>
        <p:nvPicPr>
          <p:cNvPr id="12" name="11 Imagen" descr="Imagen33.jpg"/>
          <p:cNvPicPr>
            <a:picLocks noChangeAspect="1"/>
          </p:cNvPicPr>
          <p:nvPr/>
        </p:nvPicPr>
        <p:blipFill>
          <a:blip r:embed="rId4"/>
          <a:srcRect/>
          <a:stretch>
            <a:fillRect/>
          </a:stretch>
        </p:blipFill>
        <p:spPr bwMode="auto">
          <a:xfrm>
            <a:off x="4603750" y="0"/>
            <a:ext cx="4516438" cy="6767513"/>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55" presetClass="entr" presetSubtype="0"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1000" fill="hold"/>
                                        <p:tgtEl>
                                          <p:spTgt spid="12"/>
                                        </p:tgtEl>
                                        <p:attrNameLst>
                                          <p:attrName>ppt_w</p:attrName>
                                        </p:attrNameLst>
                                      </p:cBhvr>
                                      <p:tavLst>
                                        <p:tav tm="0">
                                          <p:val>
                                            <p:strVal val="#ppt_w*0.70"/>
                                          </p:val>
                                        </p:tav>
                                        <p:tav tm="100000">
                                          <p:val>
                                            <p:strVal val="#ppt_w"/>
                                          </p:val>
                                        </p:tav>
                                      </p:tavLst>
                                    </p:anim>
                                    <p:anim calcmode="lin" valueType="num">
                                      <p:cBhvr>
                                        <p:cTn id="14" dur="1000" fill="hold"/>
                                        <p:tgtEl>
                                          <p:spTgt spid="12"/>
                                        </p:tgtEl>
                                        <p:attrNameLst>
                                          <p:attrName>ppt_h</p:attrName>
                                        </p:attrNameLst>
                                      </p:cBhvr>
                                      <p:tavLst>
                                        <p:tav tm="0">
                                          <p:val>
                                            <p:strVal val="#ppt_h"/>
                                          </p:val>
                                        </p:tav>
                                        <p:tav tm="100000">
                                          <p:val>
                                            <p:strVal val="#ppt_h"/>
                                          </p:val>
                                        </p:tav>
                                      </p:tavLst>
                                    </p:anim>
                                    <p:animEffect transition="in" filter="fade">
                                      <p:cBhvr>
                                        <p:cTn id="15"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1 Rectángulo"/>
          <p:cNvSpPr>
            <a:spLocks noChangeArrowheads="1"/>
          </p:cNvSpPr>
          <p:nvPr/>
        </p:nvSpPr>
        <p:spPr bwMode="auto">
          <a:xfrm>
            <a:off x="1116013" y="2924175"/>
            <a:ext cx="6911975" cy="2654300"/>
          </a:xfrm>
          <a:prstGeom prst="rect">
            <a:avLst/>
          </a:prstGeom>
          <a:noFill/>
          <a:ln w="9525">
            <a:noFill/>
            <a:miter lim="800000"/>
            <a:headEnd/>
            <a:tailEnd/>
          </a:ln>
        </p:spPr>
        <p:txBody>
          <a:bodyPr>
            <a:spAutoFit/>
          </a:bodyPr>
          <a:lstStyle/>
          <a:p>
            <a:pPr algn="ctr"/>
            <a:r>
              <a:rPr lang="es-ES_tradnl" sz="2800">
                <a:latin typeface="Constantia" pitchFamily="18" charset="0"/>
              </a:rPr>
              <a:t>Hoy en día el cementerio es un museo al aire libre y, al llegar a convertirse en una atracción turística, es también una valiosa fuente de ingresos para las gentes del lugar.</a:t>
            </a:r>
            <a:br>
              <a:rPr lang="es-ES_tradnl" sz="2800">
                <a:latin typeface="Constantia" pitchFamily="18" charset="0"/>
              </a:rPr>
            </a:br>
            <a:r>
              <a:rPr lang="es-ES_tradnl" sz="2800">
                <a:latin typeface="Constantia" pitchFamily="18" charset="0"/>
              </a:rPr>
              <a:t/>
            </a:r>
            <a:br>
              <a:rPr lang="es-ES_tradnl" sz="2800">
                <a:latin typeface="Constantia" pitchFamily="18" charset="0"/>
              </a:rPr>
            </a:br>
            <a:endParaRPr lang="es-ES_tradnl" sz="2800">
              <a:latin typeface="Constantia" pitchFamily="18" charset="0"/>
            </a:endParaRPr>
          </a:p>
        </p:txBody>
      </p:sp>
    </p:spTree>
  </p:cSld>
  <p:clrMapOvr>
    <a:masterClrMapping/>
  </p:clrMapOvr>
  <p:transition spd="slow">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1 Rectángulo"/>
          <p:cNvSpPr>
            <a:spLocks noChangeArrowheads="1"/>
          </p:cNvSpPr>
          <p:nvPr/>
        </p:nvSpPr>
        <p:spPr bwMode="auto">
          <a:xfrm>
            <a:off x="1042988" y="2636838"/>
            <a:ext cx="6913562" cy="2678112"/>
          </a:xfrm>
          <a:prstGeom prst="rect">
            <a:avLst/>
          </a:prstGeom>
          <a:noFill/>
          <a:ln w="9525">
            <a:noFill/>
            <a:miter lim="800000"/>
            <a:headEnd/>
            <a:tailEnd/>
          </a:ln>
        </p:spPr>
        <p:txBody>
          <a:bodyPr>
            <a:spAutoFit/>
          </a:bodyPr>
          <a:lstStyle/>
          <a:p>
            <a:pPr algn="ctr"/>
            <a:r>
              <a:rPr lang="es-ES_tradnl" sz="2800">
                <a:latin typeface="Constantia" pitchFamily="18" charset="0"/>
              </a:rPr>
              <a:t>Hoy en día el cementerio es un museo al aire libre, y al llegar a convertirse en una atracción turística, es también una valiosa fuente de ingresos para las gentes del lugar.</a:t>
            </a:r>
            <a:br>
              <a:rPr lang="es-ES_tradnl" sz="2800">
                <a:latin typeface="Constantia" pitchFamily="18" charset="0"/>
              </a:rPr>
            </a:br>
            <a:r>
              <a:rPr lang="es-ES_tradnl" sz="2800">
                <a:latin typeface="Constantia" pitchFamily="18" charset="0"/>
              </a:rPr>
              <a:t/>
            </a:r>
            <a:br>
              <a:rPr lang="es-ES_tradnl" sz="2800">
                <a:latin typeface="Constantia" pitchFamily="18" charset="0"/>
              </a:rPr>
            </a:br>
            <a:endParaRPr lang="es-ES_tradnl" sz="2800">
              <a:latin typeface="Constantia" pitchFamily="18" charset="0"/>
            </a:endParaRPr>
          </a:p>
        </p:txBody>
      </p:sp>
      <p:pic>
        <p:nvPicPr>
          <p:cNvPr id="55299" name="2 Imagen" descr="Imagen129.jpg"/>
          <p:cNvPicPr>
            <a:picLocks noChangeAspect="1"/>
          </p:cNvPicPr>
          <p:nvPr/>
        </p:nvPicPr>
        <p:blipFill>
          <a:blip r:embed="rId3"/>
          <a:srcRect/>
          <a:stretch>
            <a:fillRect/>
          </a:stretch>
        </p:blipFill>
        <p:spPr bwMode="auto">
          <a:xfrm>
            <a:off x="4763" y="0"/>
            <a:ext cx="9134475"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5 Imagen" descr="Imagen79.jpg"/>
          <p:cNvPicPr>
            <a:picLocks noChangeAspect="1"/>
          </p:cNvPicPr>
          <p:nvPr/>
        </p:nvPicPr>
        <p:blipFill>
          <a:blip r:embed="rId3"/>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12 Imagen" descr="Imagen128.jpg"/>
          <p:cNvPicPr>
            <a:picLocks noChangeAspect="1"/>
          </p:cNvPicPr>
          <p:nvPr/>
        </p:nvPicPr>
        <p:blipFill>
          <a:blip r:embed="rId3"/>
          <a:srcRect/>
          <a:stretch>
            <a:fillRect/>
          </a:stretch>
        </p:blipFill>
        <p:spPr bwMode="auto">
          <a:xfrm>
            <a:off x="0" y="376238"/>
            <a:ext cx="9144000" cy="6105525"/>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Imagen38.jpg"/>
          <p:cNvPicPr>
            <a:picLocks noChangeAspect="1"/>
          </p:cNvPicPr>
          <p:nvPr/>
        </p:nvPicPr>
        <p:blipFill>
          <a:blip r:embed="rId3"/>
          <a:srcRect/>
          <a:stretch>
            <a:fillRect/>
          </a:stretch>
        </p:blipFill>
        <p:spPr bwMode="auto">
          <a:xfrm>
            <a:off x="4359275" y="260350"/>
            <a:ext cx="4784725" cy="6372225"/>
          </a:xfrm>
          <a:prstGeom prst="rect">
            <a:avLst/>
          </a:prstGeom>
          <a:noFill/>
          <a:ln w="9525">
            <a:noFill/>
            <a:miter lim="800000"/>
            <a:headEnd/>
            <a:tailEnd/>
          </a:ln>
        </p:spPr>
      </p:pic>
      <p:pic>
        <p:nvPicPr>
          <p:cNvPr id="5" name="4 Imagen" descr="Imagen116.jpg"/>
          <p:cNvPicPr>
            <a:picLocks noChangeAspect="1"/>
          </p:cNvPicPr>
          <p:nvPr/>
        </p:nvPicPr>
        <p:blipFill>
          <a:blip r:embed="rId4"/>
          <a:srcRect/>
          <a:stretch>
            <a:fillRect/>
          </a:stretch>
        </p:blipFill>
        <p:spPr bwMode="auto">
          <a:xfrm>
            <a:off x="0" y="260350"/>
            <a:ext cx="4297363" cy="6372225"/>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55"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strVal val="#ppt_w*0.70"/>
                                          </p:val>
                                        </p:tav>
                                        <p:tav tm="100000">
                                          <p:val>
                                            <p:strVal val="#ppt_w"/>
                                          </p:val>
                                        </p:tav>
                                      </p:tavLst>
                                    </p:anim>
                                    <p:anim calcmode="lin" valueType="num">
                                      <p:cBhvr>
                                        <p:cTn id="14" dur="1000" fill="hold"/>
                                        <p:tgtEl>
                                          <p:spTgt spid="3"/>
                                        </p:tgtEl>
                                        <p:attrNameLst>
                                          <p:attrName>ppt_h</p:attrName>
                                        </p:attrNameLst>
                                      </p:cBhvr>
                                      <p:tavLst>
                                        <p:tav tm="0">
                                          <p:val>
                                            <p:strVal val="#ppt_h"/>
                                          </p:val>
                                        </p:tav>
                                        <p:tav tm="100000">
                                          <p:val>
                                            <p:strVal val="#ppt_h"/>
                                          </p:val>
                                        </p:tav>
                                      </p:tavLst>
                                    </p:anim>
                                    <p:animEffect transition="in" filter="fade">
                                      <p:cBhvr>
                                        <p:cTn id="15"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5 Imagen" descr="Imagen127.jpg"/>
          <p:cNvPicPr>
            <a:picLocks noChangeAspect="1"/>
          </p:cNvPicPr>
          <p:nvPr/>
        </p:nvPicPr>
        <p:blipFill>
          <a:blip r:embed="rId3"/>
          <a:srcRect/>
          <a:stretch>
            <a:fillRect/>
          </a:stretch>
        </p:blipFill>
        <p:spPr bwMode="auto">
          <a:xfrm>
            <a:off x="0" y="368300"/>
            <a:ext cx="9144000" cy="6121400"/>
          </a:xfrm>
          <a:prstGeom prst="rect">
            <a:avLst/>
          </a:prstGeom>
          <a:noFill/>
          <a:ln w="9525">
            <a:noFill/>
            <a:miter lim="800000"/>
            <a:headEnd/>
            <a:tailEnd/>
          </a:ln>
        </p:spPr>
      </p:pic>
    </p:spTree>
  </p:cSld>
  <p:clrMapOvr>
    <a:masterClrMapping/>
  </p:clrMapOvr>
  <p:transition spd="slow">
    <p:split orient="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2 Imagen" descr="Imagen76.jpg"/>
          <p:cNvPicPr>
            <a:picLocks noChangeAspect="1"/>
          </p:cNvPicPr>
          <p:nvPr/>
        </p:nvPicPr>
        <p:blipFill>
          <a:blip r:embed="rId3"/>
          <a:srcRect/>
          <a:stretch>
            <a:fillRect/>
          </a:stretch>
        </p:blipFill>
        <p:spPr bwMode="auto">
          <a:xfrm>
            <a:off x="0" y="315913"/>
            <a:ext cx="9144000" cy="6226175"/>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3 Rectángulo"/>
          <p:cNvSpPr>
            <a:spLocks noChangeArrowheads="1"/>
          </p:cNvSpPr>
          <p:nvPr/>
        </p:nvSpPr>
        <p:spPr bwMode="auto">
          <a:xfrm>
            <a:off x="1187450" y="2924175"/>
            <a:ext cx="6840538" cy="1800225"/>
          </a:xfrm>
          <a:prstGeom prst="rect">
            <a:avLst/>
          </a:prstGeom>
          <a:noFill/>
          <a:ln w="9525">
            <a:noFill/>
            <a:miter lim="800000"/>
            <a:headEnd/>
            <a:tailEnd/>
          </a:ln>
        </p:spPr>
        <p:txBody>
          <a:bodyPr>
            <a:spAutoFit/>
          </a:bodyPr>
          <a:lstStyle/>
          <a:p>
            <a:pPr algn="ctr"/>
            <a:r>
              <a:rPr lang="es-ES_tradnl" sz="2800">
                <a:latin typeface="Constantia" pitchFamily="18" charset="0"/>
              </a:rPr>
              <a:t>El Cementerio Feliz ocupa el primer puesto entre los monumentos funerarios más visitados en Europa y el Nº 2 del mundo, luego del Valle de los Reyes, en Egipto.</a:t>
            </a:r>
          </a:p>
        </p:txBody>
      </p:sp>
    </p:spTree>
  </p:cSld>
  <p:clrMapOvr>
    <a:masterClrMapping/>
  </p:clrMapOvr>
  <p:transition spd="slow">
    <p:fad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6 Imagen" descr="Imagen59.jpg"/>
          <p:cNvPicPr>
            <a:picLocks noChangeAspect="1"/>
          </p:cNvPicPr>
          <p:nvPr/>
        </p:nvPicPr>
        <p:blipFill>
          <a:blip r:embed="rId3"/>
          <a:srcRect/>
          <a:stretch>
            <a:fillRect/>
          </a:stretch>
        </p:blipFill>
        <p:spPr bwMode="auto">
          <a:xfrm>
            <a:off x="0" y="401638"/>
            <a:ext cx="9144000" cy="6054725"/>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7 Imagen" descr="Imagen79.jpg"/>
          <p:cNvPicPr>
            <a:picLocks noChangeAspect="1"/>
          </p:cNvPicPr>
          <p:nvPr/>
        </p:nvPicPr>
        <p:blipFill>
          <a:blip r:embed="rId3"/>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3 Imagen" descr="Imagen75.jpg"/>
          <p:cNvPicPr>
            <a:picLocks noChangeAspect="1"/>
          </p:cNvPicPr>
          <p:nvPr/>
        </p:nvPicPr>
        <p:blipFill>
          <a:blip r:embed="rId3"/>
          <a:srcRect/>
          <a:stretch>
            <a:fillRect/>
          </a:stretch>
        </p:blipFill>
        <p:spPr bwMode="auto">
          <a:xfrm>
            <a:off x="0" y="360363"/>
            <a:ext cx="9144000" cy="6137275"/>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13 Imagen" descr="Imagen66.jpg"/>
          <p:cNvPicPr>
            <a:picLocks noChangeAspect="1"/>
          </p:cNvPicPr>
          <p:nvPr/>
        </p:nvPicPr>
        <p:blipFill>
          <a:blip r:embed="rId3"/>
          <a:srcRect/>
          <a:stretch>
            <a:fillRect/>
          </a:stretch>
        </p:blipFill>
        <p:spPr bwMode="auto">
          <a:xfrm>
            <a:off x="1588" y="0"/>
            <a:ext cx="9140825"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3 Imagen" descr="Imagen50.jpg"/>
          <p:cNvPicPr>
            <a:picLocks noChangeAspect="1"/>
          </p:cNvPicPr>
          <p:nvPr/>
        </p:nvPicPr>
        <p:blipFill>
          <a:blip r:embed="rId3"/>
          <a:srcRect/>
          <a:stretch>
            <a:fillRect/>
          </a:stretch>
        </p:blipFill>
        <p:spPr bwMode="auto">
          <a:xfrm>
            <a:off x="0" y="404813"/>
            <a:ext cx="9144000" cy="6103937"/>
          </a:xfrm>
          <a:prstGeom prst="rect">
            <a:avLst/>
          </a:prstGeom>
          <a:noFill/>
          <a:ln w="9525">
            <a:noFill/>
            <a:miter lim="800000"/>
            <a:headEnd/>
            <a:tailEnd/>
          </a:ln>
        </p:spPr>
      </p:pic>
    </p:spTree>
  </p:cSld>
  <p:clrMapOvr>
    <a:masterClrMapping/>
  </p:clrMapOvr>
  <p:transition spd="slow">
    <p:split orient="vert"/>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3 Imagen" descr="Imagen118.jpg"/>
          <p:cNvPicPr>
            <a:picLocks noChangeAspect="1"/>
          </p:cNvPicPr>
          <p:nvPr/>
        </p:nvPicPr>
        <p:blipFill>
          <a:blip r:embed="rId3"/>
          <a:srcRect/>
          <a:stretch>
            <a:fillRect/>
          </a:stretch>
        </p:blipFill>
        <p:spPr bwMode="auto">
          <a:xfrm>
            <a:off x="0" y="377825"/>
            <a:ext cx="9144000" cy="6102350"/>
          </a:xfrm>
          <a:prstGeom prst="rect">
            <a:avLst/>
          </a:prstGeom>
          <a:noFill/>
          <a:ln w="9525">
            <a:noFill/>
            <a:miter lim="800000"/>
            <a:headEnd/>
            <a:tailEnd/>
          </a:ln>
        </p:spPr>
      </p:pic>
      <p:sp>
        <p:nvSpPr>
          <p:cNvPr id="5" name="4 Llamada de nube"/>
          <p:cNvSpPr/>
          <p:nvPr/>
        </p:nvSpPr>
        <p:spPr bwMode="auto">
          <a:xfrm>
            <a:off x="0" y="476672"/>
            <a:ext cx="1547664" cy="612648"/>
          </a:xfrm>
          <a:prstGeom prst="cloudCallout">
            <a:avLst/>
          </a:prstGeom>
          <a:solidFill>
            <a:schemeClr val="bg1">
              <a:lumMod val="65000"/>
            </a:schemeClr>
          </a:solidFill>
          <a:ln w="9525" cap="flat" cmpd="sng" algn="ctr">
            <a:noFill/>
            <a:prstDash val="solid"/>
            <a:round/>
            <a:headEnd type="none" w="med" len="med"/>
            <a:tailEnd type="none" w="med" len="med"/>
          </a:ln>
          <a:effectLst>
            <a:softEdge rad="127000"/>
          </a:effectLst>
        </p:spPr>
        <p:txBody>
          <a:bodyPr/>
          <a:lstStyle/>
          <a:p>
            <a:pPr>
              <a:defRPr/>
            </a:pPr>
            <a:endParaRPr lang="es-ES_tradnl" dirty="0"/>
          </a:p>
        </p:txBody>
      </p:sp>
    </p:spTree>
  </p:cSld>
  <p:clrMapOvr>
    <a:masterClrMapping/>
  </p:clrMapOvr>
  <p:transition spd="slow">
    <p:split/>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6 Imagen" descr="Imagen140.jpg"/>
          <p:cNvPicPr>
            <a:picLocks noChangeAspect="1"/>
          </p:cNvPicPr>
          <p:nvPr/>
        </p:nvPicPr>
        <p:blipFill>
          <a:blip r:embed="rId3"/>
          <a:srcRect/>
          <a:stretch>
            <a:fillRect/>
          </a:stretch>
        </p:blipFill>
        <p:spPr bwMode="auto">
          <a:xfrm>
            <a:off x="0" y="0"/>
            <a:ext cx="9136063" cy="6858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69880"/>
          </a:xfrm>
          <a:prstGeom prst="rect">
            <a:avLst/>
          </a:prstGeom>
          <a:noFill/>
          <a:ln w="9525">
            <a:noFill/>
            <a:miter lim="800000"/>
            <a:headEnd/>
            <a:tailEnd/>
          </a:ln>
          <a:effectLst/>
        </p:spPr>
        <p:txBody>
          <a:bodyPr>
            <a:spAutoFit/>
          </a:bodyPr>
          <a:lstStyle/>
          <a:p>
            <a:pPr algn="ctr">
              <a:spcBef>
                <a:spcPct val="50000"/>
              </a:spcBef>
            </a:pPr>
            <a:r>
              <a:rPr lang="es-ES" sz="6000" b="1" dirty="0">
                <a:solidFill>
                  <a:schemeClr val="tx1"/>
                </a:solidFill>
                <a:latin typeface="Kristen ITC" pitchFamily="66" charset="0"/>
              </a:rPr>
              <a:t>¿Te ha gustado?</a:t>
            </a:r>
            <a:r>
              <a:rPr lang="es-ES" sz="4800" dirty="0">
                <a:solidFill>
                  <a:schemeClr val="tx1"/>
                </a:solidFill>
                <a:latin typeface="Kristen ITC" pitchFamily="66" charset="0"/>
              </a:rPr>
              <a:t> </a:t>
            </a:r>
            <a:br>
              <a:rPr lang="es-ES" sz="4800" dirty="0">
                <a:solidFill>
                  <a:schemeClr val="tx1"/>
                </a:solidFill>
                <a:latin typeface="Kristen ITC" pitchFamily="66" charset="0"/>
              </a:rPr>
            </a:br>
            <a:r>
              <a:rPr lang="es-ES" sz="4400" dirty="0">
                <a:solidFill>
                  <a:schemeClr val="tx1"/>
                </a:solidFill>
                <a:latin typeface="Kristen ITC" pitchFamily="66" charset="0"/>
              </a:rPr>
              <a:t>Puedes ver más entrando </a:t>
            </a:r>
            <a:r>
              <a:rPr lang="es-ES" sz="4400" dirty="0">
                <a:latin typeface="Kristen ITC" pitchFamily="66" charset="0"/>
              </a:rPr>
              <a:t/>
            </a:r>
            <a:br>
              <a:rPr lang="es-ES" sz="4400" dirty="0">
                <a:latin typeface="Kristen ITC" pitchFamily="66" charset="0"/>
              </a:rPr>
            </a:br>
            <a:r>
              <a:rPr lang="es-ES" sz="4400" b="1" dirty="0">
                <a:solidFill>
                  <a:srgbClr val="40F903"/>
                </a:solidFill>
                <a:latin typeface="Kristen ITC" pitchFamily="66" charset="0"/>
                <a:hlinkClick r:id="rId2"/>
              </a:rPr>
              <a:t>Aquí</a:t>
            </a:r>
            <a:endParaRPr lang="es-ES" sz="4400" b="1" dirty="0">
              <a:solidFill>
                <a:srgbClr val="40F903"/>
              </a:solidFill>
              <a:latin typeface="Kristen ITC" pitchFamily="66" charset="0"/>
            </a:endParaRPr>
          </a:p>
        </p:txBody>
      </p:sp>
      <p:sp>
        <p:nvSpPr>
          <p:cNvPr id="4107" name="Text Box 11"/>
          <p:cNvSpPr txBox="1">
            <a:spLocks noChangeArrowheads="1"/>
          </p:cNvSpPr>
          <p:nvPr/>
        </p:nvSpPr>
        <p:spPr bwMode="auto">
          <a:xfrm>
            <a:off x="1000100" y="3786190"/>
            <a:ext cx="2667000" cy="3231654"/>
          </a:xfrm>
          <a:prstGeom prst="rect">
            <a:avLst/>
          </a:prstGeom>
          <a:noFill/>
          <a:ln w="19050">
            <a:noFill/>
            <a:prstDash val="sysDot"/>
            <a:miter lim="800000"/>
            <a:headEnd/>
            <a:tailEnd/>
          </a:ln>
          <a:effectLst/>
        </p:spPr>
        <p:txBody>
          <a:bodyPr>
            <a:spAutoFit/>
          </a:bodyPr>
          <a:lstStyle/>
          <a:p>
            <a:pPr algn="ctr">
              <a:spcBef>
                <a:spcPct val="50000"/>
              </a:spcBef>
            </a:pPr>
            <a:r>
              <a:rPr lang="es-ES_tradnl" b="1" dirty="0">
                <a:solidFill>
                  <a:schemeClr val="tx1"/>
                </a:solidFill>
                <a:latin typeface="Kristen ITC" pitchFamily="66" charset="0"/>
              </a:rPr>
              <a:t>Además puedes recibir </a:t>
            </a:r>
            <a:r>
              <a:rPr lang="es-ES_tradnl" b="1" dirty="0" err="1">
                <a:solidFill>
                  <a:schemeClr val="tx1"/>
                </a:solidFill>
                <a:latin typeface="Kristen ITC" pitchFamily="66" charset="0"/>
              </a:rPr>
              <a:t>powerpoints</a:t>
            </a:r>
            <a:r>
              <a:rPr lang="es-ES_tradnl" b="1" dirty="0">
                <a:solidFill>
                  <a:schemeClr val="tx1"/>
                </a:solidFill>
                <a:latin typeface="Kristen ITC" pitchFamily="66" charset="0"/>
              </a:rPr>
              <a:t> en tu correo electrónico suscribiéndote aquí:</a:t>
            </a:r>
            <a:r>
              <a:rPr lang="es-ES_tradnl" b="1" dirty="0">
                <a:solidFill>
                  <a:schemeClr val="tx1"/>
                </a:solidFill>
              </a:rPr>
              <a:t> </a:t>
            </a:r>
          </a:p>
          <a:p>
            <a:pPr>
              <a:spcBef>
                <a:spcPct val="50000"/>
              </a:spcBef>
            </a:pPr>
            <a:endParaRPr lang="es-ES" b="1" dirty="0">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RUMANIA SAPANTZA cementerio feliz">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sz="2400" b="0" i="0" u="none" strike="noStrike" cap="none" normalizeH="0" baseline="0" smtClean="0">
            <a:ln>
              <a:noFill/>
            </a:ln>
            <a:solidFill>
              <a:schemeClr val="bg1"/>
            </a:solidFill>
            <a:effectLst/>
            <a:latin typeface="Bauhaus 93" pitchFamily="82"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sz="2400" b="0" i="0" u="none" strike="noStrike" cap="none" normalizeH="0" baseline="0" smtClean="0">
            <a:ln>
              <a:noFill/>
            </a:ln>
            <a:solidFill>
              <a:schemeClr val="bg1"/>
            </a:solidFill>
            <a:effectLst/>
            <a:latin typeface="Bauhaus 93" pitchFamily="82" charset="0"/>
            <a:cs typeface="Arial" charset="0"/>
          </a:defRPr>
        </a:defPPr>
      </a:lst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RUMANIA SAPANTZA cementerio feliz</Template>
  <TotalTime>12</TotalTime>
  <Words>540</Words>
  <Application>Microsoft Office PowerPoint</Application>
  <PresentationFormat>Presentación en pantalla (4:3)</PresentationFormat>
  <Paragraphs>79</Paragraphs>
  <Slides>67</Slides>
  <Notes>66</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67</vt:i4>
      </vt:variant>
    </vt:vector>
  </HeadingPairs>
  <TitlesOfParts>
    <vt:vector size="73" baseType="lpstr">
      <vt:lpstr>Bauhaus 93</vt:lpstr>
      <vt:lpstr>Arial</vt:lpstr>
      <vt:lpstr>Calibri</vt:lpstr>
      <vt:lpstr>Constantia</vt:lpstr>
      <vt:lpstr>RUMANIA SAPANTZA cementerio feliz</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12</cp:revision>
  <dcterms:created xsi:type="dcterms:W3CDTF">2016-01-26T16:03:42Z</dcterms:created>
  <dcterms:modified xsi:type="dcterms:W3CDTF">2016-01-26T16:15:47Z</dcterms:modified>
</cp:coreProperties>
</file>