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6" r:id="rId2"/>
  </p:sldMasterIdLst>
  <p:notesMasterIdLst>
    <p:notesMasterId r:id="rId45"/>
  </p:notesMasterIdLst>
  <p:sldIdLst>
    <p:sldId id="30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4" r:id="rId19"/>
    <p:sldId id="275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6" r:id="rId29"/>
    <p:sldId id="288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298" r:id="rId38"/>
    <p:sldId id="299" r:id="rId39"/>
    <p:sldId id="300" r:id="rId40"/>
    <p:sldId id="302" r:id="rId41"/>
    <p:sldId id="303" r:id="rId42"/>
    <p:sldId id="304" r:id="rId43"/>
    <p:sldId id="310" r:id="rId44"/>
  </p:sldIdLst>
  <p:sldSz cx="12192000" cy="6858000"/>
  <p:notesSz cx="6858000" cy="9144000"/>
  <p:photoAlbum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8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27" autoAdjust="0"/>
    <p:restoredTop sz="94660"/>
  </p:normalViewPr>
  <p:slideViewPr>
    <p:cSldViewPr snapToGrid="0">
      <p:cViewPr varScale="1">
        <p:scale>
          <a:sx n="64" d="100"/>
          <a:sy n="64" d="100"/>
        </p:scale>
        <p:origin x="84" y="1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238774D2-06CD-4004-8817-26B6C7ECC403}" type="datetimeFigureOut">
              <a:rPr lang="es-ES"/>
              <a:pPr>
                <a:defRPr/>
              </a:pPr>
              <a:t>02/08/2017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A0171466-FC1C-454B-AE78-3C3A12C13E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36697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DC1F10-EB9B-4946-9AAB-5E00F2665C78}" type="datetimeFigureOut">
              <a:rPr lang="es-ES"/>
              <a:pPr>
                <a:defRPr/>
              </a:pPr>
              <a:t>02/08/2017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015B5B-954C-4C61-AF9A-911F1954268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50695605"/>
      </p:ext>
    </p:extLst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BBCCE-1605-49FF-8559-D091AE490FD6}" type="datetimeFigureOut">
              <a:rPr lang="es-ES"/>
              <a:pPr>
                <a:defRPr/>
              </a:pPr>
              <a:t>02/08/2017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29D6FB-F9CE-4AB3-A032-BF9FE63BF4F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54040041"/>
      </p:ext>
    </p:extLst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FDE0AA-6E32-44D6-8CF5-80B79E56489B}" type="datetimeFigureOut">
              <a:rPr lang="es-ES"/>
              <a:pPr>
                <a:defRPr/>
              </a:pPr>
              <a:t>02/08/2017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2EA58-2E39-4EB6-BBDB-B6D314EAF9C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82755235"/>
      </p:ext>
    </p:extLst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7737AF-7304-4825-A5A1-808F19B36D57}" type="datetimeFigureOut">
              <a:rPr lang="es-ES"/>
              <a:pPr>
                <a:defRPr/>
              </a:pPr>
              <a:t>02/08/2017</a:t>
            </a:fld>
            <a:endParaRPr lang="es-ES"/>
          </a:p>
        </p:txBody>
      </p:sp>
      <p:sp>
        <p:nvSpPr>
          <p:cNvPr id="6" name="Marcador de pie de pá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EDE9BE-2974-48D2-9BAF-C1E1CF411FC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91210727"/>
      </p:ext>
    </p:extLst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5CA728-963F-49CE-96BB-84A64EDB7C02}" type="datetimeFigureOut">
              <a:rPr lang="es-ES"/>
              <a:pPr>
                <a:defRPr/>
              </a:pPr>
              <a:t>02/08/2017</a:t>
            </a:fld>
            <a:endParaRPr lang="es-ES"/>
          </a:p>
        </p:txBody>
      </p:sp>
      <p:sp>
        <p:nvSpPr>
          <p:cNvPr id="8" name="Marcador de pie de pá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Marcador de número de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D3319-D25E-47C1-88EA-A138AA6FBC7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00850801"/>
      </p:ext>
    </p:extLst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2A5847-3E0F-463F-A0F4-D94679835574}" type="datetimeFigureOut">
              <a:rPr lang="es-ES"/>
              <a:pPr>
                <a:defRPr/>
              </a:pPr>
              <a:t>02/08/2017</a:t>
            </a:fld>
            <a:endParaRPr lang="es-ES"/>
          </a:p>
        </p:txBody>
      </p:sp>
      <p:sp>
        <p:nvSpPr>
          <p:cNvPr id="4" name="Marcador de pie de pá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número de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1C463-6A2D-4C8A-822E-AC141B10FC3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974100130"/>
      </p:ext>
    </p:extLst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7D466-EAB9-4F86-8B79-1666CF5DA3FF}" type="datetimeFigureOut">
              <a:rPr lang="es-ES"/>
              <a:pPr>
                <a:defRPr/>
              </a:pPr>
              <a:t>02/08/2017</a:t>
            </a:fld>
            <a:endParaRPr lang="es-ES"/>
          </a:p>
        </p:txBody>
      </p:sp>
      <p:sp>
        <p:nvSpPr>
          <p:cNvPr id="3" name="Marcador de pie de pá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Marcador de número de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737A8-5782-4AB7-98E3-38849B99A63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715672701"/>
      </p:ext>
    </p:extLst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8C765-3078-431C-A08B-C293289B8AB1}" type="datetimeFigureOut">
              <a:rPr lang="es-ES"/>
              <a:pPr>
                <a:defRPr/>
              </a:pPr>
              <a:t>02/08/2017</a:t>
            </a:fld>
            <a:endParaRPr lang="es-ES"/>
          </a:p>
        </p:txBody>
      </p:sp>
      <p:sp>
        <p:nvSpPr>
          <p:cNvPr id="6" name="Marcador de pie de pá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7D30F-9C26-4C01-A330-D1678E62031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41603851"/>
      </p:ext>
    </p:extLst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52A0C9-79E0-4DBD-9D7D-6E7CA66B73A8}" type="datetimeFigureOut">
              <a:rPr lang="es-ES"/>
              <a:pPr>
                <a:defRPr/>
              </a:pPr>
              <a:t>02/08/2017</a:t>
            </a:fld>
            <a:endParaRPr lang="es-ES"/>
          </a:p>
        </p:txBody>
      </p:sp>
      <p:sp>
        <p:nvSpPr>
          <p:cNvPr id="6" name="Marcador de pie de pá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3993-5032-426E-8D94-FE3AB1ED8B5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45607225"/>
      </p:ext>
    </p:extLst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15ED7-8D6A-442F-8883-360CAFF83892}" type="datetimeFigureOut">
              <a:rPr lang="es-ES"/>
              <a:pPr>
                <a:defRPr/>
              </a:pPr>
              <a:t>02/08/2017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EFEE5-8BE1-4F7A-AE9E-8B5F5CFD0A9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250994501"/>
      </p:ext>
    </p:extLst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AAEB5-8D8B-46B3-9032-6DB0CC4472C0}" type="datetimeFigureOut">
              <a:rPr lang="es-ES"/>
              <a:pPr>
                <a:defRPr/>
              </a:pPr>
              <a:t>02/08/2017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2DBD0-250B-4C0D-9EDD-46B70ACD5B1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498053341"/>
      </p:ext>
    </p:extLst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41225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ítulo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1027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Editar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F31F796-AC66-4F7F-AB16-5AB385ED4C13}" type="datetimeFigureOut">
              <a:rPr lang="es-ES"/>
              <a:pPr>
                <a:defRPr/>
              </a:pPr>
              <a:t>02/08/2017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7910C5F-693F-4ED6-8135-AE5FE436DCD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ransition spd="slow" advTm="1000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>
            <a:grpSpLocks/>
          </p:cNvGrpSpPr>
          <p:nvPr/>
        </p:nvGrpSpPr>
        <p:grpSpPr bwMode="auto">
          <a:xfrm rot="10800000">
            <a:off x="5826125" y="4860925"/>
            <a:ext cx="539750" cy="539750"/>
            <a:chOff x="4190459" y="1918590"/>
            <a:chExt cx="3888432" cy="3888432"/>
          </a:xfrm>
        </p:grpSpPr>
        <p:sp>
          <p:nvSpPr>
            <p:cNvPr id="2" name="1 Anillo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4190459" y="1918590"/>
              <a:ext cx="3888432" cy="3888432"/>
            </a:xfrm>
            <a:prstGeom prst="donut">
              <a:avLst>
                <a:gd name="adj" fmla="val 11553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" name="2 Elipse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940250" y="1952896"/>
              <a:ext cx="434589" cy="43458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grpSp>
        <p:nvGrpSpPr>
          <p:cNvPr id="5" name="4 Grupo"/>
          <p:cNvGrpSpPr>
            <a:grpSpLocks/>
          </p:cNvGrpSpPr>
          <p:nvPr/>
        </p:nvGrpSpPr>
        <p:grpSpPr bwMode="auto">
          <a:xfrm rot="10800000">
            <a:off x="5826125" y="4860925"/>
            <a:ext cx="539750" cy="539750"/>
            <a:chOff x="4190459" y="1918590"/>
            <a:chExt cx="3888432" cy="3888432"/>
          </a:xfrm>
        </p:grpSpPr>
        <p:sp>
          <p:nvSpPr>
            <p:cNvPr id="6" name="5 Anillo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4190459" y="1918590"/>
              <a:ext cx="3888432" cy="3888432"/>
            </a:xfrm>
            <a:prstGeom prst="donut">
              <a:avLst>
                <a:gd name="adj" fmla="val 11553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7" name="6 Elipse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940250" y="1952896"/>
              <a:ext cx="434589" cy="43458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grpSp>
        <p:nvGrpSpPr>
          <p:cNvPr id="8" name="7 Grupo"/>
          <p:cNvGrpSpPr>
            <a:grpSpLocks/>
          </p:cNvGrpSpPr>
          <p:nvPr/>
        </p:nvGrpSpPr>
        <p:grpSpPr bwMode="auto">
          <a:xfrm rot="10800000">
            <a:off x="5826125" y="4860925"/>
            <a:ext cx="539750" cy="539750"/>
            <a:chOff x="4190459" y="1918590"/>
            <a:chExt cx="3888432" cy="3888432"/>
          </a:xfrm>
        </p:grpSpPr>
        <p:sp>
          <p:nvSpPr>
            <p:cNvPr id="9" name="8 Anillo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4190459" y="1918590"/>
              <a:ext cx="3888432" cy="3888432"/>
            </a:xfrm>
            <a:prstGeom prst="donut">
              <a:avLst>
                <a:gd name="adj" fmla="val 11553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0" name="9 Elipse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940250" y="1952896"/>
              <a:ext cx="434589" cy="43458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grpSp>
        <p:nvGrpSpPr>
          <p:cNvPr id="11" name="10 Grupo"/>
          <p:cNvGrpSpPr>
            <a:grpSpLocks/>
          </p:cNvGrpSpPr>
          <p:nvPr/>
        </p:nvGrpSpPr>
        <p:grpSpPr bwMode="auto">
          <a:xfrm rot="10800000">
            <a:off x="5826125" y="4860925"/>
            <a:ext cx="539750" cy="539750"/>
            <a:chOff x="4190459" y="1918590"/>
            <a:chExt cx="3888432" cy="3888432"/>
          </a:xfrm>
        </p:grpSpPr>
        <p:sp>
          <p:nvSpPr>
            <p:cNvPr id="12" name="11 Anillo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4190459" y="1918590"/>
              <a:ext cx="3888432" cy="3888432"/>
            </a:xfrm>
            <a:prstGeom prst="donut">
              <a:avLst>
                <a:gd name="adj" fmla="val 11553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3" name="12 Elipse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940250" y="1952896"/>
              <a:ext cx="434589" cy="43458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grpSp>
        <p:nvGrpSpPr>
          <p:cNvPr id="14" name="13 Grupo"/>
          <p:cNvGrpSpPr>
            <a:grpSpLocks/>
          </p:cNvGrpSpPr>
          <p:nvPr/>
        </p:nvGrpSpPr>
        <p:grpSpPr bwMode="auto">
          <a:xfrm rot="10800000">
            <a:off x="5826125" y="4860925"/>
            <a:ext cx="539750" cy="539750"/>
            <a:chOff x="4190459" y="1918590"/>
            <a:chExt cx="3888432" cy="3888432"/>
          </a:xfrm>
        </p:grpSpPr>
        <p:sp>
          <p:nvSpPr>
            <p:cNvPr id="15" name="14 Anillo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4190459" y="1918590"/>
              <a:ext cx="3888432" cy="3888432"/>
            </a:xfrm>
            <a:prstGeom prst="donut">
              <a:avLst>
                <a:gd name="adj" fmla="val 11553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6" name="15 Elipse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940250" y="1952896"/>
              <a:ext cx="434589" cy="43458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grpSp>
        <p:nvGrpSpPr>
          <p:cNvPr id="17" name="16 Grupo"/>
          <p:cNvGrpSpPr>
            <a:grpSpLocks/>
          </p:cNvGrpSpPr>
          <p:nvPr/>
        </p:nvGrpSpPr>
        <p:grpSpPr bwMode="auto">
          <a:xfrm rot="10800000">
            <a:off x="5826125" y="4860925"/>
            <a:ext cx="539750" cy="539750"/>
            <a:chOff x="4190459" y="1918590"/>
            <a:chExt cx="3888432" cy="3888432"/>
          </a:xfrm>
        </p:grpSpPr>
        <p:sp>
          <p:nvSpPr>
            <p:cNvPr id="18" name="17 Anillo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4190459" y="1918590"/>
              <a:ext cx="3888432" cy="3888432"/>
            </a:xfrm>
            <a:prstGeom prst="donut">
              <a:avLst>
                <a:gd name="adj" fmla="val 11553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9" name="18 Elipse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940250" y="1952896"/>
              <a:ext cx="434589" cy="43458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sp>
        <p:nvSpPr>
          <p:cNvPr id="21" name="20 Rectángulo">
            <a:extLst>
              <a:ext uri="{FF2B5EF4-FFF2-40B4-BE49-F238E27FC236}"/>
            </a:extLst>
          </p:cNvPr>
          <p:cNvSpPr/>
          <p:nvPr/>
        </p:nvSpPr>
        <p:spPr>
          <a:xfrm>
            <a:off x="1189862" y="2464671"/>
            <a:ext cx="10212763" cy="264687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blipFill dpi="0" rotWithShape="1"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Edificios</a:t>
            </a:r>
          </a:p>
        </p:txBody>
      </p:sp>
      <p:sp>
        <p:nvSpPr>
          <p:cNvPr id="23" name="22 Rectángulo"/>
          <p:cNvSpPr/>
          <p:nvPr/>
        </p:nvSpPr>
        <p:spPr>
          <a:xfrm>
            <a:off x="815923" y="6880301"/>
            <a:ext cx="255199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28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anose="030304020206070D0D06" pitchFamily="66" charset="0"/>
              </a:rPr>
              <a:t>.</a:t>
            </a:r>
          </a:p>
        </p:txBody>
      </p:sp>
    </p:spTree>
  </p:cSld>
  <p:clrMapOvr>
    <a:masterClrMapping/>
  </p:clrMapOvr>
  <p:transition spd="slow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decel="1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3200000">
                                      <p:cBhvr>
                                        <p:cTn id="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accel="6000" decel="9400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Rot by="19200000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accel="20000" decel="666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8400000">
                                      <p:cBhvr>
                                        <p:cTn id="1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decel="1300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animRot by="13200000">
                                      <p:cBhvr>
                                        <p:cTn id="1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accel="6000" decel="94000" fill="hold" nodeType="withEffect">
                                  <p:stCondLst>
                                    <p:cond delay="1550"/>
                                  </p:stCondLst>
                                  <p:childTnLst>
                                    <p:animRot by="19200000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accel="20000" decel="6667" fill="hold" nodeType="withEffect">
                                  <p:stCondLst>
                                    <p:cond delay="2150"/>
                                  </p:stCondLst>
                                  <p:childTnLst>
                                    <p:animRot by="8400000">
                                      <p:cBhvr>
                                        <p:cTn id="2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mph" presetSubtype="0" decel="13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13200000">
                                      <p:cBhvr>
                                        <p:cTn id="2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ccel="6000" decel="9400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Rot by="19200000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ccel="20000" decel="6667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Rot by="8400000">
                                      <p:cBhvr>
                                        <p:cTn id="3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30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mph" presetSubtype="0" decel="13000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animRot by="13200000">
                                      <p:cBhvr>
                                        <p:cTn id="3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accel="6000" decel="94000" fill="hold" nodeType="withEffect">
                                  <p:stCondLst>
                                    <p:cond delay="1850"/>
                                  </p:stCondLst>
                                  <p:childTnLst>
                                    <p:animRot by="19200000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accel="20000" decel="6667" fill="hold" nodeType="withEffect">
                                  <p:stCondLst>
                                    <p:cond delay="2450"/>
                                  </p:stCondLst>
                                  <p:childTnLst>
                                    <p:animRot by="8400000">
                                      <p:cBhvr>
                                        <p:cTn id="4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mph" presetSubtype="0" decel="13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13200000">
                                      <p:cBhvr>
                                        <p:cTn id="46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ccel="6000" decel="94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19200000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ccel="20000" decel="6667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Rot by="8400000">
                                      <p:cBhvr>
                                        <p:cTn id="5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33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8" presetClass="emph" presetSubtype="0" decel="13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Rot by="13200000">
                                      <p:cBhvr>
                                        <p:cTn id="56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ccel="6000" decel="94000" fill="hold" nodeType="withEffect">
                                  <p:stCondLst>
                                    <p:cond delay="2150"/>
                                  </p:stCondLst>
                                  <p:childTnLst>
                                    <p:animRot by="19200000">
                                      <p:cBhvr>
                                        <p:cTn id="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ccel="20000" decel="6667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Rot by="8400000">
                                      <p:cBhvr>
                                        <p:cTn id="6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64" presetID="4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n 1" descr="381479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6272476" y="170842"/>
            <a:ext cx="501150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 dirty="0" err="1"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Bibury</a:t>
            </a:r>
            <a:r>
              <a:rPr lang="es-ES" sz="5400" b="1" dirty="0"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 Inglaterra</a:t>
            </a:r>
          </a:p>
        </p:txBody>
      </p:sp>
    </p:spTree>
  </p:cSld>
  <p:clrMapOvr>
    <a:masterClrMapping/>
  </p:clrMapOvr>
  <p:transition spd="slow">
    <p:checker/>
    <p:sndAc>
      <p:stSnd loop="1">
        <p:snd r:embed="rId2" name="Sin títul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n 1" descr="thumb-1920-211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1 Rectángulo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8119872" y="603504"/>
            <a:ext cx="195440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s-ES" altLang="es-ES" sz="5400" b="1" dirty="0">
                <a:effectLst>
                  <a:glow rad="127000">
                    <a:srgbClr val="FF0000"/>
                  </a:glow>
                </a:effectLst>
              </a:rPr>
              <a:t>Dubái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n 1" descr="thumb-1920-1800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27050"/>
            <a:ext cx="12192000" cy="738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446299" y="4618335"/>
            <a:ext cx="427226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6000" b="1" dirty="0" err="1">
                <a:effectLst>
                  <a:glow rad="228600">
                    <a:srgbClr val="FF0000">
                      <a:alpha val="40000"/>
                    </a:srgbClr>
                  </a:glow>
                </a:effectLst>
              </a:rPr>
              <a:t>Kyoto</a:t>
            </a:r>
            <a:r>
              <a:rPr lang="es-ES" sz="6000" b="1" dirty="0">
                <a:effectLst>
                  <a:glow rad="228600">
                    <a:srgbClr val="FF0000">
                      <a:alpha val="40000"/>
                    </a:srgbClr>
                  </a:glow>
                </a:effectLst>
              </a:rPr>
              <a:t>. Japón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n 1" descr="thumb-1920-8934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28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7697448" y="768988"/>
            <a:ext cx="251998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 dirty="0"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Venecia</a:t>
            </a:r>
            <a:r>
              <a:rPr lang="es-ES" sz="3200" b="1" dirty="0"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 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n 1" descr="thumb-1920-9104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5602224" y="872436"/>
            <a:ext cx="638072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 dirty="0" err="1"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Devonshire</a:t>
            </a:r>
            <a:r>
              <a:rPr lang="es-ES" sz="5400" b="1" dirty="0"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 Inglaterra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n 1" descr="thumb-1920-10268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4528100" y="538080"/>
            <a:ext cx="275319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Tailandia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n 1" descr="thumb-1920-12194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1363017" y="639679"/>
            <a:ext cx="810850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 dirty="0" err="1">
                <a:effectLst>
                  <a:glow rad="127000">
                    <a:srgbClr val="FF0000"/>
                  </a:glow>
                </a:effectLst>
              </a:rPr>
              <a:t>Rochefort</a:t>
            </a: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 en </a:t>
            </a:r>
            <a:r>
              <a:rPr lang="es-ES" sz="5400" b="1" dirty="0" err="1">
                <a:effectLst>
                  <a:glow rad="127000">
                    <a:srgbClr val="FF0000"/>
                  </a:glow>
                </a:effectLst>
              </a:rPr>
              <a:t>terre</a:t>
            </a: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 (Francia)</a:t>
            </a:r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n 1" descr="thumb-1920-23399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0" y="420624"/>
            <a:ext cx="880375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b="1" dirty="0">
                <a:effectLst>
                  <a:glow rad="127000">
                    <a:srgbClr val="FF0000"/>
                  </a:glow>
                </a:effectLst>
              </a:rPr>
              <a:t> </a:t>
            </a: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SAN ANTONIO DE TEXAS. USA</a:t>
            </a:r>
          </a:p>
        </p:txBody>
      </p:sp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n 1" descr="thumb-1920-28501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37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2064497" y="190238"/>
            <a:ext cx="201394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Grecia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n 1" descr="thumb-1920-28828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1516538" y="0"/>
            <a:ext cx="369960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Florida, USA</a:t>
            </a: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n 1" descr="thumb-1920-29317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189103" y="393438"/>
            <a:ext cx="632256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 dirty="0" err="1">
                <a:effectLst>
                  <a:glow rad="127000">
                    <a:srgbClr val="FF0000"/>
                  </a:glow>
                </a:effectLst>
              </a:rPr>
              <a:t>Museums</a:t>
            </a: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  Abu </a:t>
            </a:r>
            <a:r>
              <a:rPr lang="es-ES" sz="5400" b="1" dirty="0" err="1">
                <a:effectLst>
                  <a:glow rad="127000">
                    <a:srgbClr val="FF0000"/>
                  </a:glow>
                </a:effectLst>
              </a:rPr>
              <a:t>Dhabi</a:t>
            </a:r>
            <a:endParaRPr lang="es-ES" sz="5400" b="1" dirty="0">
              <a:effectLst>
                <a:glow rad="127000">
                  <a:srgbClr val="FF0000"/>
                </a:glow>
              </a:effectLst>
            </a:endParaRPr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n 1" descr="thumb-1920-29613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0" y="230508"/>
            <a:ext cx="661078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sv-SE" sz="5400" b="1" dirty="0">
                <a:effectLst>
                  <a:glow rad="127000">
                    <a:srgbClr val="FF0000"/>
                  </a:glow>
                </a:effectLst>
              </a:rPr>
              <a:t> Manhattan, New York</a:t>
            </a:r>
            <a:endParaRPr lang="es-ES" sz="5400" b="1" dirty="0">
              <a:effectLst>
                <a:glow rad="127000">
                  <a:srgbClr val="FF0000"/>
                </a:glow>
              </a:effectLst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n 1" descr="thumb-1920-30431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663530" y="630259"/>
            <a:ext cx="187583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Dubái</a:t>
            </a:r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n 1" descr="thumb-1920-32926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1696013" y="347472"/>
            <a:ext cx="879997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Hassan II Mosque, Casablanca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n 1" descr="thumb-1920-35192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152420" y="0"/>
            <a:ext cx="613744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 dirty="0" err="1">
                <a:effectLst>
                  <a:glow rad="127000">
                    <a:srgbClr val="FF0000"/>
                  </a:glow>
                </a:effectLst>
              </a:rPr>
              <a:t>Chenonceau</a:t>
            </a: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, Francia</a:t>
            </a: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n 1" descr="thumb-1920-35374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2501358" y="5587198"/>
            <a:ext cx="751846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Hotel </a:t>
            </a:r>
            <a:r>
              <a:rPr lang="es-ES" sz="5400" b="1" dirty="0" err="1">
                <a:effectLst>
                  <a:glow rad="127000">
                    <a:srgbClr val="FF0000"/>
                  </a:glow>
                </a:effectLst>
              </a:rPr>
              <a:t>Venetian</a:t>
            </a: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, Las Vegas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n 1" descr="thumb-1920-35601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36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234859" y="5934670"/>
            <a:ext cx="776142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jade </a:t>
            </a:r>
            <a:r>
              <a:rPr lang="es-ES" sz="5400" b="1" dirty="0" err="1">
                <a:effectLst>
                  <a:glow rad="127000">
                    <a:srgbClr val="FF0000"/>
                  </a:glow>
                </a:effectLst>
              </a:rPr>
              <a:t>mountain</a:t>
            </a: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, santa lucía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n 1" descr="thumb-1920-36256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951345" y="815217"/>
            <a:ext cx="3906982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5400" b="1" dirty="0" err="1">
                <a:effectLst>
                  <a:glow rad="127000">
                    <a:srgbClr val="FF0000"/>
                  </a:glow>
                </a:effectLst>
              </a:rPr>
              <a:t>Conrad</a:t>
            </a: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 Bali, Indonesia</a:t>
            </a: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n 1" descr="thumb-1920-36364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0" y="164592"/>
            <a:ext cx="4789388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Manhattan City</a:t>
            </a: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,</a:t>
            </a:r>
          </a:p>
          <a:p>
            <a:pPr>
              <a:defRPr/>
            </a:pP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 </a:t>
            </a: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New York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n 1" descr="thumb-1920-36563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0" y="222750"/>
            <a:ext cx="6070829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Vieja Casa de </a:t>
            </a: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Estado</a:t>
            </a:r>
          </a:p>
          <a:p>
            <a:pPr>
              <a:defRPr/>
            </a:pP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 </a:t>
            </a: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(Boston), USA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n 1" descr="thumb-1920-39063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5275"/>
            <a:ext cx="12192000" cy="750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777264" y="5647267"/>
            <a:ext cx="270234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Singapur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n 1" descr="thumb-1920-39143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39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164592" y="6108660"/>
            <a:ext cx="668368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Ucrania Hotel </a:t>
            </a:r>
            <a:r>
              <a:rPr lang="es-ES" sz="5400" b="1" dirty="0" err="1">
                <a:effectLst>
                  <a:glow rad="127000">
                    <a:srgbClr val="FF0000"/>
                  </a:glow>
                </a:effectLst>
              </a:rPr>
              <a:t>Moscow</a:t>
            </a:r>
            <a:endParaRPr lang="es-ES" sz="5400" b="1" dirty="0">
              <a:effectLst>
                <a:glow rad="127000">
                  <a:srgbClr val="FF0000"/>
                </a:glow>
              </a:effectLst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n 1" descr="thumb-1920-39632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6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7903069" y="615665"/>
            <a:ext cx="428893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Japón  Pagoda</a:t>
            </a:r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n 1" descr="thumb-1920-39853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6845808" y="5405643"/>
            <a:ext cx="494712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 dirty="0" err="1">
                <a:effectLst>
                  <a:glow rad="127000">
                    <a:srgbClr val="FF0000"/>
                  </a:glow>
                </a:effectLst>
              </a:rPr>
              <a:t>Santorini</a:t>
            </a: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, Grecia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n 1" descr="thumb-1920-40526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29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7061512" y="884998"/>
            <a:ext cx="487825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 dirty="0">
                <a:effectLst>
                  <a:glow rad="127000">
                    <a:srgbClr val="FF0000"/>
                  </a:glow>
                </a:effectLst>
              </a:rPr>
              <a:t> </a:t>
            </a: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Molino Holanda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n 1" descr="thumb-1920-43511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58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190638" y="4272677"/>
            <a:ext cx="6246737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Isla de Vancouver</a:t>
            </a:r>
          </a:p>
          <a:p>
            <a:pPr>
              <a:defRPr/>
            </a:pP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Columbia Británica</a:t>
            </a:r>
          </a:p>
          <a:p>
            <a:pPr>
              <a:defRPr/>
            </a:pP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Canadá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n 1" descr="thumb-1920-43690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5009754" y="5738152"/>
            <a:ext cx="243047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Malasia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n 1" descr="thumb-1920-45296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3435720" y="5244746"/>
            <a:ext cx="5320559" cy="923330"/>
          </a:xfrm>
          <a:prstGeom prst="rect">
            <a:avLst/>
          </a:prstGeom>
          <a:effectLst>
            <a:glow rad="127000">
              <a:srgbClr val="FF0000"/>
            </a:glo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Londres Somerset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n 1" descr="thumb-1920-47242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318408" y="642081"/>
            <a:ext cx="238879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 dirty="0">
                <a:effectLst>
                  <a:glow rad="127000">
                    <a:srgbClr val="FF0000"/>
                  </a:glow>
                </a:effectLst>
              </a:rPr>
              <a:t> </a:t>
            </a: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Cabaña</a:t>
            </a:r>
            <a:endParaRPr lang="es-ES" sz="5400" b="1" dirty="0">
              <a:effectLst>
                <a:glow rad="127000">
                  <a:srgbClr val="FF0000"/>
                </a:glow>
              </a:effectLst>
            </a:endParaRP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n 1" descr="thumb-1920-49694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493776" y="659446"/>
            <a:ext cx="377423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Pals, Gerona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n 1" descr="thumb-1920-52866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84213"/>
            <a:ext cx="12192000" cy="798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1 Rectángulo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603949" y="258509"/>
            <a:ext cx="187583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s-ES" altLang="es-ES" sz="5400" b="1" dirty="0">
                <a:effectLst>
                  <a:glow rad="127000">
                    <a:srgbClr val="FF0000"/>
                  </a:glow>
                </a:effectLst>
              </a:rPr>
              <a:t>Dubái</a:t>
            </a:r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n 1" descr="thumb-1920-55115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>
            <a:extLst>
              <a:ext uri="{FF2B5EF4-FFF2-40B4-BE49-F238E27FC236}"/>
            </a:extLst>
          </p:cNvPr>
          <p:cNvSpPr/>
          <p:nvPr/>
        </p:nvSpPr>
        <p:spPr>
          <a:xfrm>
            <a:off x="374559" y="687339"/>
            <a:ext cx="270234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Singapur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n 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6581468" y="871327"/>
            <a:ext cx="528497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Zanzíbar Tanzania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n 1" descr="thumb-1920-55896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17525"/>
            <a:ext cx="12192000" cy="737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267479" y="128170"/>
            <a:ext cx="274491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 Valencia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n 1" descr="thumb-1920-58794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85813"/>
            <a:ext cx="12192000" cy="8045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224688" y="-132481"/>
            <a:ext cx="620419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Guimarães, Portugal.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n 1" descr="thumb-1920-59436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5547"/>
            <a:ext cx="12192000" cy="780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716745" y="5628239"/>
            <a:ext cx="157376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P</a:t>
            </a: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arís</a:t>
            </a:r>
            <a:endParaRPr lang="es-ES" sz="5400" b="1" dirty="0">
              <a:effectLst>
                <a:glow rad="127000">
                  <a:srgbClr val="FF0000"/>
                </a:glow>
              </a:effectLst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n 1" descr="thumb-1920-69695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2535072" y="438912"/>
            <a:ext cx="814408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Albany, Nueva York, EE. UU.</a:t>
            </a:r>
            <a:endParaRPr lang="es-ES" sz="5400" b="1" dirty="0">
              <a:effectLst>
                <a:glow rad="127000">
                  <a:srgbClr val="FF0000"/>
                </a:glow>
              </a:effectLst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n 1" descr="thumb-1920-78736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>
            <a:extLst>
              <a:ext uri="{FF2B5EF4-FFF2-40B4-BE49-F238E27FC236}"/>
            </a:extLst>
          </p:cNvPr>
          <p:cNvSpPr/>
          <p:nvPr/>
        </p:nvSpPr>
        <p:spPr>
          <a:xfrm>
            <a:off x="8823984" y="5171779"/>
            <a:ext cx="270234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Singapur</a:t>
            </a:r>
            <a:endParaRPr lang="es-ES" sz="5400" b="1" dirty="0">
              <a:effectLst>
                <a:glow rad="127000">
                  <a:srgbClr val="FF0000"/>
                </a:glow>
              </a:effectLst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n 1" descr="thumb-1920-78752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0363"/>
            <a:ext cx="12192000" cy="7750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274320" y="732089"/>
            <a:ext cx="7129549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5400" dirty="0">
                <a:effectLst>
                  <a:glow rad="127000">
                    <a:srgbClr val="FF0000"/>
                  </a:glow>
                </a:effectLst>
              </a:rPr>
              <a:t>Zaanstad en los Países Bajos, Holanda.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985686" y="219533"/>
            <a:ext cx="1713931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9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Fin</a:t>
            </a:r>
          </a:p>
        </p:txBody>
      </p:sp>
      <p:pic>
        <p:nvPicPr>
          <p:cNvPr id="46083" name="Imagen 1" descr="thumb-1920-83100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28650"/>
            <a:ext cx="12192000" cy="748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>
            <a:extLst>
              <a:ext uri="{FF2B5EF4-FFF2-40B4-BE49-F238E27FC236}"/>
            </a:extLst>
          </p:cNvPr>
          <p:cNvSpPr/>
          <p:nvPr/>
        </p:nvSpPr>
        <p:spPr>
          <a:xfrm>
            <a:off x="163024" y="81033"/>
            <a:ext cx="335925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5400" b="1" dirty="0">
                <a:effectLst>
                  <a:glow rad="127000">
                    <a:srgbClr val="FF0000"/>
                  </a:glow>
                </a:effectLst>
              </a:rPr>
              <a:t> Islas Feroe</a:t>
            </a:r>
          </a:p>
        </p:txBody>
      </p:sp>
    </p:spTree>
  </p:cSld>
  <p:clrMapOvr>
    <a:masterClrMapping/>
  </p:clrMapOvr>
  <p:transition spd="slow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7107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4710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9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70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7110" name="Text Box 11"/>
          <p:cNvSpPr txBox="1">
            <a:spLocks noChangeArrowheads="1"/>
          </p:cNvSpPr>
          <p:nvPr/>
        </p:nvSpPr>
        <p:spPr bwMode="auto">
          <a:xfrm>
            <a:off x="2667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panose="020B0604020202020204" pitchFamily="34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panose="020B0604020202020204" pitchFamily="34" charset="0"/>
            </a:endParaRPr>
          </a:p>
        </p:txBody>
      </p:sp>
      <p:pic>
        <p:nvPicPr>
          <p:cNvPr id="4711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773</TotalTime>
  <Words>150</Words>
  <Application>Microsoft Office PowerPoint</Application>
  <PresentationFormat>Panorámica</PresentationFormat>
  <Paragraphs>49</Paragraphs>
  <Slides>42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8" baseType="lpstr">
      <vt:lpstr>Calibri</vt:lpstr>
      <vt:lpstr>Arial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Jesús Mota</dc:creator>
  <cp:lastModifiedBy>colacho</cp:lastModifiedBy>
  <cp:revision>48</cp:revision>
  <dcterms:created xsi:type="dcterms:W3CDTF">2017-06-11T20:15:06Z</dcterms:created>
  <dcterms:modified xsi:type="dcterms:W3CDTF">2017-08-02T13:44:04Z</dcterms:modified>
  <cp:contentStatus/>
</cp:coreProperties>
</file>