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73" r:id="rId5"/>
    <p:sldId id="274" r:id="rId6"/>
    <p:sldId id="275" r:id="rId7"/>
    <p:sldId id="276" r:id="rId8"/>
    <p:sldId id="257" r:id="rId9"/>
    <p:sldId id="258" r:id="rId10"/>
    <p:sldId id="259" r:id="rId11"/>
    <p:sldId id="261" r:id="rId12"/>
    <p:sldId id="262" r:id="rId13"/>
    <p:sldId id="264" r:id="rId14"/>
    <p:sldId id="265" r:id="rId15"/>
    <p:sldId id="266" r:id="rId16"/>
    <p:sldId id="267" r:id="rId17"/>
    <p:sldId id="269" r:id="rId18"/>
    <p:sldId id="268" r:id="rId19"/>
    <p:sldId id="270" r:id="rId20"/>
    <p:sldId id="263" r:id="rId21"/>
    <p:sldId id="272" r:id="rId22"/>
    <p:sldId id="278" r:id="rId23"/>
    <p:sldId id="271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77" r:id="rId33"/>
    <p:sldId id="288" r:id="rId34"/>
    <p:sldId id="289" r:id="rId3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pbejTNfcjvPy5XwCXZ/vA==" hashData="KhfcVVCF3q81nLL40zXCzQ9vF+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4012" autoAdjust="0"/>
    <p:restoredTop sz="94660"/>
  </p:normalViewPr>
  <p:slideViewPr>
    <p:cSldViewPr>
      <p:cViewPr>
        <p:scale>
          <a:sx n="71" d="100"/>
          <a:sy n="71" d="100"/>
        </p:scale>
        <p:origin x="-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8C73C0-BBA9-4906-B2B7-A712E8D7776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5926835"/>
      </p:ext>
    </p:extLst>
  </p:cSld>
  <p:clrMapOvr>
    <a:masterClrMapping/>
  </p:clrMapOvr>
  <p:transition spd="slow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45D9E3-9C56-47EC-A0C2-8CE26B68FC4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7072108"/>
      </p:ext>
    </p:extLst>
  </p:cSld>
  <p:clrMapOvr>
    <a:masterClrMapping/>
  </p:clrMapOvr>
  <p:transition spd="slow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B76A84-6CF4-4670-9EC9-92A697ECB1C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2432842"/>
      </p:ext>
    </p:extLst>
  </p:cSld>
  <p:clrMapOvr>
    <a:masterClrMapping/>
  </p:clrMapOvr>
  <p:transition spd="slow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2169D-8A4C-40AF-9764-8A8DEDE9C90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4682472"/>
      </p:ext>
    </p:extLst>
  </p:cSld>
  <p:clrMapOvr>
    <a:masterClrMapping/>
  </p:clrMapOvr>
  <p:transition spd="slow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9396F6-2488-4226-A767-0901CFA357D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4626078"/>
      </p:ext>
    </p:extLst>
  </p:cSld>
  <p:clrMapOvr>
    <a:masterClrMapping/>
  </p:clrMapOvr>
  <p:transition spd="slow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9C7A32-E749-429E-95B4-E19455BA33D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1055470"/>
      </p:ext>
    </p:extLst>
  </p:cSld>
  <p:clrMapOvr>
    <a:masterClrMapping/>
  </p:clrMapOvr>
  <p:transition spd="slow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E8EBBF-9B6D-4B47-837A-295E8063A76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8049271"/>
      </p:ext>
    </p:extLst>
  </p:cSld>
  <p:clrMapOvr>
    <a:masterClrMapping/>
  </p:clrMapOvr>
  <p:transition spd="slow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EEC2AC-51A2-49C6-9DB6-D57525B47E6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8626562"/>
      </p:ext>
    </p:extLst>
  </p:cSld>
  <p:clrMapOvr>
    <a:masterClrMapping/>
  </p:clrMapOvr>
  <p:transition spd="slow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E821A6-3467-4BB0-983E-7D9A2C88520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3801187"/>
      </p:ext>
    </p:extLst>
  </p:cSld>
  <p:clrMapOvr>
    <a:masterClrMapping/>
  </p:clrMapOvr>
  <p:transition spd="slow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8E6613-55AD-4E9A-846D-FBD19F876BA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8529223"/>
      </p:ext>
    </p:extLst>
  </p:cSld>
  <p:clrMapOvr>
    <a:masterClrMapping/>
  </p:clrMapOvr>
  <p:transition spd="slow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B89585-2586-4752-B039-D6AAC277D92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4576097"/>
      </p:ext>
    </p:extLst>
  </p:cSld>
  <p:clrMapOvr>
    <a:masterClrMapping/>
  </p:clrMapOvr>
  <p:transition spd="slow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29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CE5B2A0-26E4-40B7-AC55-43221458A79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gif"/><Relationship Id="rId4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268413"/>
            <a:ext cx="7772400" cy="1470025"/>
          </a:xfrm>
        </p:spPr>
        <p:txBody>
          <a:bodyPr/>
          <a:lstStyle/>
          <a:p>
            <a:r>
              <a:rPr lang="es-ES"/>
              <a:t>vi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7" name="Cond3202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Condor Pasa - Es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775" y="2708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8" name="Picture 4" descr="vista celes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1476375" y="1412875"/>
            <a:ext cx="6551613" cy="201612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1476375" y="3429000"/>
            <a:ext cx="6551613" cy="1079500"/>
          </a:xfrm>
          <a:prstGeom prst="rect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1476375" y="4508500"/>
            <a:ext cx="6551613" cy="1008063"/>
          </a:xfrm>
          <a:prstGeom prst="rect">
            <a:avLst/>
          </a:prstGeom>
          <a:solidFill>
            <a:srgbClr val="99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6152" name="Picture 8" descr="600px-Coat_of_arms_of_Ecuad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205038"/>
            <a:ext cx="25908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3" name="WordArt 9"/>
          <p:cNvSpPr>
            <a:spLocks noChangeArrowheads="1" noChangeShapeType="1" noTextEdit="1"/>
          </p:cNvSpPr>
          <p:nvPr/>
        </p:nvSpPr>
        <p:spPr bwMode="auto">
          <a:xfrm>
            <a:off x="3779838" y="5589588"/>
            <a:ext cx="1676400" cy="87471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77676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ECUADOR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55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5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5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53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3" grpId="0" animBg="1"/>
      <p:bldP spid="615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4" name="Picture 4" descr="qui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775" y="0"/>
            <a:ext cx="10477500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3111500" y="589756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s-ES_tradnl"/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3708400" y="6092825"/>
            <a:ext cx="2952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 b="1">
              <a:solidFill>
                <a:srgbClr val="FFFF00"/>
              </a:solidFill>
            </a:endParaRP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3924300" y="692150"/>
            <a:ext cx="2952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Quito Capital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8" name="Picture 4" descr="quito noch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242888"/>
            <a:ext cx="9753600" cy="731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3924300" y="692150"/>
            <a:ext cx="2952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Quito Capital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2" name="Picture 4" descr="cuenca ecuad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4067175" y="476250"/>
            <a:ext cx="33131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Cuenca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9" name="Picture 7" descr="800px-Chipi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396413" cy="782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3492500" y="260350"/>
            <a:ext cx="32400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Playa de Chipipe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7" name="Picture 5" descr="chimborazz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106363"/>
            <a:ext cx="9324975" cy="696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635375" y="260350"/>
            <a:ext cx="48244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Chimborazo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00" name="Picture 4" descr="800px-Ecuador_cajas_national_par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188"/>
            <a:ext cx="9398000" cy="6961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419475" y="476250"/>
            <a:ext cx="75612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accent2"/>
                </a:solidFill>
              </a:rPr>
              <a:t>Parque Nacional de Cajas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50000"/>
              </a:spcBef>
              <a:buFontTx/>
              <a:buNone/>
            </a:pPr>
            <a:endParaRPr lang="es-ES"/>
          </a:p>
          <a:p>
            <a:endParaRPr lang="es-ES"/>
          </a:p>
        </p:txBody>
      </p:sp>
      <p:pic>
        <p:nvPicPr>
          <p:cNvPr id="5124" name="Picture 4" descr="laguna cuicoch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924300" y="6165850"/>
            <a:ext cx="64801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Lago Cuicocha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2" name="Picture 4" descr="cotopaxiñ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3851275" y="6308725"/>
            <a:ext cx="45370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Volcán Cotopaxi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6" name="Picture 4" descr="cotopaxinie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052513"/>
            <a:ext cx="4103688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otopax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052513"/>
            <a:ext cx="4321175" cy="501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3851275" y="6308725"/>
            <a:ext cx="45370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Volcán Cotopaxi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4" name="Picture 4" descr="cascada peguche otavalo ecuad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4572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492500" y="188913"/>
            <a:ext cx="51847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Cascada Peguche Otavalo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2" name="Picture 4" descr="800px-Equador_Tungurah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348038" y="6308725"/>
            <a:ext cx="49688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Volcán Tungurahua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6" name="Picture 4" descr="800px-Ecuador_ingapirca_inca_rui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3276600" y="476250"/>
            <a:ext cx="63373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accent2"/>
                </a:solidFill>
              </a:rPr>
              <a:t>Ingapirca Ruinas Incas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40" name="Picture 4" descr="salinas escuador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3492500" y="6237288"/>
            <a:ext cx="38877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Playa de Salinas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8" name="Picture 4" descr="mi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924300" y="6237288"/>
            <a:ext cx="30956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Mindo (Selva)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6" name="Picture 6" descr="esmerald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3276600" y="6308725"/>
            <a:ext cx="3600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Playa de Esmeraldas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2" name="Picture 4" descr="la mitad d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3563938" y="476250"/>
            <a:ext cx="7200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La Mitad del Mundo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21" name="Picture 5" descr="agua mania catamay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3887788" y="404813"/>
            <a:ext cx="52562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Catamayo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62" name="Picture 6" descr="800px-Ecuador_aguablanca_sulfur_lagu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3059113" y="6165850"/>
            <a:ext cx="6553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accent2"/>
                </a:solidFill>
              </a:rPr>
              <a:t>Laguna de Aguablanca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6" name="Picture 4" descr="loja 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4140200" y="6165850"/>
            <a:ext cx="46815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Loja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8" name="Picture 6" descr="puerta de la ciudad de l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3132138" y="6237288"/>
            <a:ext cx="52562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Loja Puertas de la Ciudad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703" name="Picture 7" descr="parque tebai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3563938" y="6237288"/>
            <a:ext cx="54006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Parque Tebaida, Loja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5" name="Picture 5" descr="crater del pululahua ecuad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0"/>
            <a:ext cx="9467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3563938" y="6237288"/>
            <a:ext cx="64801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Cráter del Pululahua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8" name="Picture 4" descr="lago san pablo ecuad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3779838" y="6092825"/>
            <a:ext cx="50403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Lago San Pablo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2" name="Picture 4" descr="malaca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4211638" y="6237288"/>
            <a:ext cx="32400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Malacatos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6" name="Picture 4" descr="guayaqu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64838" cy="705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4284663" y="476250"/>
            <a:ext cx="45370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Guayaquil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22" name="Picture 6" descr="Vilcabamba_014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828213" cy="729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4140200" y="6237288"/>
            <a:ext cx="37449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Vilcabamba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4" name="Picture 4" descr="tuma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4140200" y="6308725"/>
            <a:ext cx="30241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Tumaco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8" name="Picture 4" descr="parque cotopax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3708400" y="6308725"/>
            <a:ext cx="446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Parque Cotopaxi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2" name="Picture 4" descr="galapag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3779838" y="333375"/>
            <a:ext cx="38893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Islas Galápagos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GALAPAG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404813"/>
            <a:ext cx="5040312" cy="367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6372225" y="4365625"/>
            <a:ext cx="35290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latin typeface="Tahoma" pitchFamily="34" charset="0"/>
              </a:rPr>
              <a:t>ISLAS GALÁPAGOS</a:t>
            </a:r>
          </a:p>
        </p:txBody>
      </p:sp>
      <p:pic>
        <p:nvPicPr>
          <p:cNvPr id="38916" name="Picture 4" descr="insect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133600"/>
            <a:ext cx="5616575" cy="436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7" name="Picture 5" descr="imag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5013325"/>
            <a:ext cx="1368425" cy="139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8" name="Picture 6" descr="espanol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9275"/>
            <a:ext cx="1512887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9" name="WordArt 7"/>
          <p:cNvSpPr>
            <a:spLocks noChangeArrowheads="1" noChangeShapeType="1" noTextEdit="1"/>
          </p:cNvSpPr>
          <p:nvPr/>
        </p:nvSpPr>
        <p:spPr bwMode="auto">
          <a:xfrm>
            <a:off x="4500563" y="3213100"/>
            <a:ext cx="935037" cy="9461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FIN</a:t>
            </a:r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3635375" y="6491288"/>
            <a:ext cx="56896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puxasturi@hotmail.es</a:t>
            </a:r>
          </a:p>
        </p:txBody>
      </p:sp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323850" y="6491288"/>
            <a:ext cx="26273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By Salva</a:t>
            </a:r>
          </a:p>
        </p:txBody>
      </p:sp>
    </p:spTree>
  </p:cSld>
  <p:clrMapOvr>
    <a:masterClrMapping/>
  </p:clrMapOvr>
  <p:transition spd="slow" advTm="1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quateur .. 07 10 2014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Equateur .. 07 10 2014</Template>
  <TotalTime>3</TotalTime>
  <Words>93</Words>
  <Application>Microsoft Office PowerPoint</Application>
  <PresentationFormat>Presentación en pantalla (4:3)</PresentationFormat>
  <Paragraphs>37</Paragraphs>
  <Slides>33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9" baseType="lpstr">
      <vt:lpstr>Arial</vt:lpstr>
      <vt:lpstr>Tahoma</vt:lpstr>
      <vt:lpstr>MS Gothic</vt:lpstr>
      <vt:lpstr>Wingdings</vt:lpstr>
      <vt:lpstr>Equateur .. 07 10 2014</vt:lpstr>
      <vt:lpstr>Diseño predeterminado</vt:lpstr>
      <vt:lpstr>vi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</dc:title>
  <dc:creator>Jose Luis</dc:creator>
  <cp:lastModifiedBy>Jose Luis</cp:lastModifiedBy>
  <cp:revision>2</cp:revision>
  <dcterms:created xsi:type="dcterms:W3CDTF">2020-08-31T08:33:39Z</dcterms:created>
  <dcterms:modified xsi:type="dcterms:W3CDTF">2020-08-31T08:36:44Z</dcterms:modified>
</cp:coreProperties>
</file>