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2" r:id="rId4"/>
    <p:sldId id="258" r:id="rId5"/>
    <p:sldId id="267" r:id="rId6"/>
    <p:sldId id="273" r:id="rId7"/>
    <p:sldId id="274" r:id="rId8"/>
    <p:sldId id="260" r:id="rId9"/>
    <p:sldId id="265" r:id="rId10"/>
    <p:sldId id="266" r:id="rId11"/>
    <p:sldId id="270" r:id="rId12"/>
    <p:sldId id="291" r:id="rId13"/>
    <p:sldId id="257" r:id="rId14"/>
    <p:sldId id="271" r:id="rId15"/>
    <p:sldId id="268" r:id="rId16"/>
    <p:sldId id="256" r:id="rId17"/>
    <p:sldId id="275" r:id="rId18"/>
    <p:sldId id="263" r:id="rId19"/>
    <p:sldId id="282" r:id="rId20"/>
    <p:sldId id="276" r:id="rId21"/>
    <p:sldId id="283" r:id="rId22"/>
    <p:sldId id="272" r:id="rId23"/>
    <p:sldId id="279" r:id="rId24"/>
    <p:sldId id="281" r:id="rId25"/>
    <p:sldId id="280" r:id="rId26"/>
    <p:sldId id="292" r:id="rId27"/>
    <p:sldId id="293" r:id="rId28"/>
    <p:sldId id="277" r:id="rId29"/>
    <p:sldId id="290" r:id="rId30"/>
    <p:sldId id="289" r:id="rId31"/>
    <p:sldId id="284" r:id="rId32"/>
    <p:sldId id="285" r:id="rId33"/>
    <p:sldId id="287" r:id="rId34"/>
    <p:sldId id="288" r:id="rId35"/>
    <p:sldId id="286" r:id="rId36"/>
    <p:sldId id="295" r:id="rId3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VN9CWMXg0/wCxapIJmk/A" hashData="ZLf7lUQKE+YYJEep3mbzDnwueY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9966"/>
    <a:srgbClr val="CCFF66"/>
    <a:srgbClr val="66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8686"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022F9E9-EC7A-4398-AE67-755D67A91026}" type="slidenum">
              <a:rPr lang="es-ES"/>
              <a:pPr/>
              <a:t>‹Nº›</a:t>
            </a:fld>
            <a:endParaRPr lang="es-ES"/>
          </a:p>
        </p:txBody>
      </p:sp>
    </p:spTree>
  </p:cSld>
  <p:clrMapOvr>
    <a:masterClrMapping/>
  </p:clrMapOvr>
  <p:transition spd="slow">
    <p:cover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06782C-A970-45CE-B074-C3A60FDD9B83}" type="slidenum">
              <a:rPr lang="es-ES"/>
              <a:pPr/>
              <a:t>‹Nº›</a:t>
            </a:fld>
            <a:endParaRPr lang="es-ES"/>
          </a:p>
        </p:txBody>
      </p:sp>
    </p:spTree>
  </p:cSld>
  <p:clrMapOvr>
    <a:masterClrMapping/>
  </p:clrMapOvr>
  <p:transition spd="slow">
    <p:cover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F87A427-9E57-41DF-8E84-24BE178D76B9}" type="slidenum">
              <a:rPr lang="es-ES"/>
              <a:pPr/>
              <a:t>‹Nº›</a:t>
            </a:fld>
            <a:endParaRPr lang="es-ES"/>
          </a:p>
        </p:txBody>
      </p:sp>
    </p:spTree>
  </p:cSld>
  <p:clrMapOvr>
    <a:masterClrMapping/>
  </p:clrMapOvr>
  <p:transition spd="slow">
    <p:cover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72B0B55-42EA-49DD-8A74-19244BF6780C}" type="slidenum">
              <a:rPr lang="es-ES"/>
              <a:pPr/>
              <a:t>‹Nº›</a:t>
            </a:fld>
            <a:endParaRPr lang="es-ES"/>
          </a:p>
        </p:txBody>
      </p:sp>
    </p:spTree>
  </p:cSld>
  <p:clrMapOvr>
    <a:masterClrMapping/>
  </p:clrMapOvr>
  <p:transition spd="slow">
    <p:cover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00CDD6E-7A8A-40AC-9F32-770EF588E7D2}" type="slidenum">
              <a:rPr lang="es-ES"/>
              <a:pPr/>
              <a:t>‹Nº›</a:t>
            </a:fld>
            <a:endParaRPr lang="es-ES"/>
          </a:p>
        </p:txBody>
      </p:sp>
    </p:spTree>
  </p:cSld>
  <p:clrMapOvr>
    <a:masterClrMapping/>
  </p:clrMapOvr>
  <p:transition spd="slow">
    <p:cover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1DAF9554-BEFE-4F15-B767-E8F705D9D586}" type="slidenum">
              <a:rPr lang="es-ES"/>
              <a:pPr/>
              <a:t>‹Nº›</a:t>
            </a:fld>
            <a:endParaRPr lang="es-ES"/>
          </a:p>
        </p:txBody>
      </p:sp>
    </p:spTree>
  </p:cSld>
  <p:clrMapOvr>
    <a:masterClrMapping/>
  </p:clrMapOvr>
  <p:transition spd="slow">
    <p:cover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EB0C0F7-F740-4306-8B83-A46CB5468E13}" type="slidenum">
              <a:rPr lang="es-ES"/>
              <a:pPr/>
              <a:t>‹Nº›</a:t>
            </a:fld>
            <a:endParaRPr lang="es-ES"/>
          </a:p>
        </p:txBody>
      </p:sp>
    </p:spTree>
  </p:cSld>
  <p:clrMapOvr>
    <a:masterClrMapping/>
  </p:clrMapOvr>
  <p:transition spd="slow">
    <p:cover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5C66AE6-FF34-468E-A448-6D884A8C1440}" type="slidenum">
              <a:rPr lang="es-ES"/>
              <a:pPr/>
              <a:t>‹Nº›</a:t>
            </a:fld>
            <a:endParaRPr lang="es-ES"/>
          </a:p>
        </p:txBody>
      </p:sp>
    </p:spTree>
  </p:cSld>
  <p:clrMapOvr>
    <a:masterClrMapping/>
  </p:clrMapOvr>
  <p:transition spd="slow">
    <p:cover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D2EA1CE-C23A-4429-A019-BEAE359266C4}" type="slidenum">
              <a:rPr lang="es-ES"/>
              <a:pPr/>
              <a:t>‹Nº›</a:t>
            </a:fld>
            <a:endParaRPr lang="es-ES"/>
          </a:p>
        </p:txBody>
      </p:sp>
    </p:spTree>
  </p:cSld>
  <p:clrMapOvr>
    <a:masterClrMapping/>
  </p:clrMapOvr>
  <p:transition spd="slow">
    <p:cover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B38F856-53EE-48B5-BFC4-20EFEC46E4AE}" type="slidenum">
              <a:rPr lang="es-ES"/>
              <a:pPr/>
              <a:t>‹Nº›</a:t>
            </a:fld>
            <a:endParaRPr lang="es-ES"/>
          </a:p>
        </p:txBody>
      </p:sp>
    </p:spTree>
  </p:cSld>
  <p:clrMapOvr>
    <a:masterClrMapping/>
  </p:clrMapOvr>
  <p:transition spd="slow">
    <p:cover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FA77E76-047C-4055-A13B-B6BE26490FAD}" type="slidenum">
              <a:rPr lang="es-ES"/>
              <a:pPr/>
              <a:t>‹Nº›</a:t>
            </a:fld>
            <a:endParaRPr lang="es-ES"/>
          </a:p>
        </p:txBody>
      </p:sp>
    </p:spTree>
  </p:cSld>
  <p:clrMapOvr>
    <a:masterClrMapping/>
  </p:clrMapOvr>
  <p:transition spd="slow">
    <p:cover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B91E2C-25D0-4CEC-B590-E530A0A3ED0E}"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di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061128094345op_photos durbuy 151"/>
          <p:cNvPicPr>
            <a:picLocks noChangeAspect="1" noChangeArrowheads="1"/>
          </p:cNvPicPr>
          <p:nvPr/>
        </p:nvPicPr>
        <p:blipFill>
          <a:blip r:embed="rId2"/>
          <a:srcRect/>
          <a:stretch>
            <a:fillRect/>
          </a:stretch>
        </p:blipFill>
        <p:spPr bwMode="auto">
          <a:xfrm>
            <a:off x="250825" y="333375"/>
            <a:ext cx="8642350" cy="6264275"/>
          </a:xfrm>
          <a:prstGeom prst="rect">
            <a:avLst/>
          </a:prstGeom>
          <a:noFill/>
        </p:spPr>
      </p:pic>
      <p:sp>
        <p:nvSpPr>
          <p:cNvPr id="7173" name="Text Box 5"/>
          <p:cNvSpPr txBox="1">
            <a:spLocks noChangeArrowheads="1"/>
          </p:cNvSpPr>
          <p:nvPr/>
        </p:nvSpPr>
        <p:spPr bwMode="auto">
          <a:xfrm>
            <a:off x="2843213" y="5876925"/>
            <a:ext cx="3173412" cy="519113"/>
          </a:xfrm>
          <a:prstGeom prst="rect">
            <a:avLst/>
          </a:prstGeom>
          <a:noFill/>
          <a:ln w="9525">
            <a:noFill/>
            <a:miter lim="800000"/>
            <a:headEnd/>
            <a:tailEnd/>
          </a:ln>
          <a:effectLst/>
        </p:spPr>
        <p:txBody>
          <a:bodyPr wrap="none">
            <a:spAutoFit/>
          </a:bodyPr>
          <a:lstStyle/>
          <a:p>
            <a:r>
              <a:rPr lang="es-AR" sz="2800" b="1" dirty="0">
                <a:latin typeface="Algerian" pitchFamily="82" charset="0"/>
              </a:rPr>
              <a:t>DURBUY. BÉLGICA</a:t>
            </a:r>
            <a:endParaRPr lang="es-ES" sz="2800" b="1" dirty="0">
              <a:latin typeface="Algerian" pitchFamily="82" charset="0"/>
            </a:endParaRP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randombar(horizontal)">
                                      <p:cBhvr>
                                        <p:cTn id="7"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P1013269 (Copiar)"/>
          <p:cNvPicPr>
            <a:picLocks noChangeAspect="1" noChangeArrowheads="1"/>
          </p:cNvPicPr>
          <p:nvPr/>
        </p:nvPicPr>
        <p:blipFill>
          <a:blip r:embed="rId3"/>
          <a:srcRect/>
          <a:stretch>
            <a:fillRect/>
          </a:stretch>
        </p:blipFill>
        <p:spPr bwMode="auto">
          <a:xfrm>
            <a:off x="468313" y="260350"/>
            <a:ext cx="5256212" cy="6169025"/>
          </a:xfrm>
          <a:prstGeom prst="rect">
            <a:avLst/>
          </a:prstGeom>
          <a:noFill/>
        </p:spPr>
      </p:pic>
      <p:sp>
        <p:nvSpPr>
          <p:cNvPr id="8197" name="Text Box 5"/>
          <p:cNvSpPr txBox="1">
            <a:spLocks noChangeArrowheads="1"/>
          </p:cNvSpPr>
          <p:nvPr/>
        </p:nvSpPr>
        <p:spPr bwMode="auto">
          <a:xfrm>
            <a:off x="6084888" y="1052513"/>
            <a:ext cx="2627312" cy="4359275"/>
          </a:xfrm>
          <a:prstGeom prst="rect">
            <a:avLst/>
          </a:prstGeom>
          <a:noFill/>
          <a:ln w="9525">
            <a:noFill/>
            <a:miter lim="800000"/>
            <a:headEnd/>
            <a:tailEnd/>
          </a:ln>
          <a:effectLst/>
        </p:spPr>
        <p:txBody>
          <a:bodyPr>
            <a:spAutoFit/>
          </a:bodyPr>
          <a:lstStyle/>
          <a:p>
            <a:r>
              <a:rPr lang="es-ES" sz="2000" b="1"/>
              <a:t>El pequeño pueblo de Durbuy, con sólo 11 000 habitantes, se describe en los folletos turísticos como la ciudad más pequeña del mundo. Fue un importante centro de comercio</a:t>
            </a:r>
          </a:p>
          <a:p>
            <a:r>
              <a:rPr lang="es-ES" sz="2000" b="1"/>
              <a:t>medieval y en el siglo XIV fue</a:t>
            </a:r>
          </a:p>
          <a:p>
            <a:r>
              <a:rPr lang="es-ES" sz="2000" b="1"/>
              <a:t> elevado al rango de ciudad. </a:t>
            </a:r>
          </a:p>
        </p:txBody>
      </p:sp>
    </p:spTree>
  </p:cSld>
  <p:clrMapOvr>
    <a:masterClrMapping/>
  </p:clrMapOvr>
  <p:transition spd="slow">
    <p:cover dir="u"/>
    <p:sndAc>
      <p:stSnd loop="1">
        <p:snd r:embed="rId2" name="Offenbach DIV (A.Ri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wipe(down)">
                                      <p:cBhvr>
                                        <p:cTn id="7" dur="580">
                                          <p:stCondLst>
                                            <p:cond delay="0"/>
                                          </p:stCondLst>
                                        </p:cTn>
                                        <p:tgtEl>
                                          <p:spTgt spid="8196"/>
                                        </p:tgtEl>
                                      </p:cBhvr>
                                    </p:animEffect>
                                    <p:anim calcmode="lin" valueType="num">
                                      <p:cBhvr>
                                        <p:cTn id="8" dur="1822" tmFilter="0,0; 0.14,0.36; 0.43,0.73; 0.71,0.91; 1.0,1.0">
                                          <p:stCondLst>
                                            <p:cond delay="0"/>
                                          </p:stCondLst>
                                        </p:cTn>
                                        <p:tgtEl>
                                          <p:spTgt spid="819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19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19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19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196"/>
                                        </p:tgtEl>
                                        <p:attrNameLst>
                                          <p:attrName>ppt_y</p:attrName>
                                        </p:attrNameLst>
                                      </p:cBhvr>
                                      <p:tavLst>
                                        <p:tav tm="0" fmla="#ppt_y-sin(pi*$)/81">
                                          <p:val>
                                            <p:fltVal val="0"/>
                                          </p:val>
                                        </p:tav>
                                        <p:tav tm="100000">
                                          <p:val>
                                            <p:fltVal val="1"/>
                                          </p:val>
                                        </p:tav>
                                      </p:tavLst>
                                    </p:anim>
                                    <p:animScale>
                                      <p:cBhvr>
                                        <p:cTn id="13" dur="26">
                                          <p:stCondLst>
                                            <p:cond delay="650"/>
                                          </p:stCondLst>
                                        </p:cTn>
                                        <p:tgtEl>
                                          <p:spTgt spid="8196"/>
                                        </p:tgtEl>
                                      </p:cBhvr>
                                      <p:to x="100000" y="60000"/>
                                    </p:animScale>
                                    <p:animScale>
                                      <p:cBhvr>
                                        <p:cTn id="14" dur="166" decel="50000">
                                          <p:stCondLst>
                                            <p:cond delay="676"/>
                                          </p:stCondLst>
                                        </p:cTn>
                                        <p:tgtEl>
                                          <p:spTgt spid="8196"/>
                                        </p:tgtEl>
                                      </p:cBhvr>
                                      <p:to x="100000" y="100000"/>
                                    </p:animScale>
                                    <p:animScale>
                                      <p:cBhvr>
                                        <p:cTn id="15" dur="26">
                                          <p:stCondLst>
                                            <p:cond delay="1312"/>
                                          </p:stCondLst>
                                        </p:cTn>
                                        <p:tgtEl>
                                          <p:spTgt spid="8196"/>
                                        </p:tgtEl>
                                      </p:cBhvr>
                                      <p:to x="100000" y="80000"/>
                                    </p:animScale>
                                    <p:animScale>
                                      <p:cBhvr>
                                        <p:cTn id="16" dur="166" decel="50000">
                                          <p:stCondLst>
                                            <p:cond delay="1338"/>
                                          </p:stCondLst>
                                        </p:cTn>
                                        <p:tgtEl>
                                          <p:spTgt spid="8196"/>
                                        </p:tgtEl>
                                      </p:cBhvr>
                                      <p:to x="100000" y="100000"/>
                                    </p:animScale>
                                    <p:animScale>
                                      <p:cBhvr>
                                        <p:cTn id="17" dur="26">
                                          <p:stCondLst>
                                            <p:cond delay="1642"/>
                                          </p:stCondLst>
                                        </p:cTn>
                                        <p:tgtEl>
                                          <p:spTgt spid="8196"/>
                                        </p:tgtEl>
                                      </p:cBhvr>
                                      <p:to x="100000" y="90000"/>
                                    </p:animScale>
                                    <p:animScale>
                                      <p:cBhvr>
                                        <p:cTn id="18" dur="166" decel="50000">
                                          <p:stCondLst>
                                            <p:cond delay="1668"/>
                                          </p:stCondLst>
                                        </p:cTn>
                                        <p:tgtEl>
                                          <p:spTgt spid="8196"/>
                                        </p:tgtEl>
                                      </p:cBhvr>
                                      <p:to x="100000" y="100000"/>
                                    </p:animScale>
                                    <p:animScale>
                                      <p:cBhvr>
                                        <p:cTn id="19" dur="26">
                                          <p:stCondLst>
                                            <p:cond delay="1808"/>
                                          </p:stCondLst>
                                        </p:cTn>
                                        <p:tgtEl>
                                          <p:spTgt spid="8196"/>
                                        </p:tgtEl>
                                      </p:cBhvr>
                                      <p:to x="100000" y="95000"/>
                                    </p:animScale>
                                    <p:animScale>
                                      <p:cBhvr>
                                        <p:cTn id="20" dur="166" decel="50000">
                                          <p:stCondLst>
                                            <p:cond delay="1834"/>
                                          </p:stCondLst>
                                        </p:cTn>
                                        <p:tgtEl>
                                          <p:spTgt spid="819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durbuy"/>
          <p:cNvPicPr>
            <a:picLocks noChangeAspect="1" noChangeArrowheads="1"/>
          </p:cNvPicPr>
          <p:nvPr/>
        </p:nvPicPr>
        <p:blipFill>
          <a:blip r:embed="rId2"/>
          <a:srcRect/>
          <a:stretch>
            <a:fillRect/>
          </a:stretch>
        </p:blipFill>
        <p:spPr bwMode="auto">
          <a:xfrm>
            <a:off x="250825" y="188913"/>
            <a:ext cx="8713788" cy="647382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plus(in)">
                                      <p:cBhvr>
                                        <p:cTn id="7"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242888"/>
            <a:ext cx="8229600" cy="1143001"/>
          </a:xfrm>
        </p:spPr>
        <p:txBody>
          <a:bodyPr/>
          <a:lstStyle/>
          <a:p>
            <a:r>
              <a:rPr lang="es-AR" sz="2400" b="1"/>
              <a:t>Hoy de </a:t>
            </a:r>
            <a:fld id="{2D9664B1-12B5-4B1C-960C-84ED37B2F1FD}" type="datetime2">
              <a:rPr lang="es-AR" sz="2400" b="1"/>
              <a:pPr/>
              <a:t>sábado, 08 de abril de 2017</a:t>
            </a:fld>
            <a:endParaRPr lang="es-ES" sz="2400" b="1"/>
          </a:p>
        </p:txBody>
      </p:sp>
      <p:pic>
        <p:nvPicPr>
          <p:cNvPr id="14341" name="Picture 5" descr="Activite_Plus-Durbuy-22453"/>
          <p:cNvPicPr>
            <a:picLocks noChangeAspect="1" noChangeArrowheads="1"/>
          </p:cNvPicPr>
          <p:nvPr/>
        </p:nvPicPr>
        <p:blipFill>
          <a:blip r:embed="rId2"/>
          <a:srcRect/>
          <a:stretch>
            <a:fillRect/>
          </a:stretch>
        </p:blipFill>
        <p:spPr bwMode="auto">
          <a:xfrm>
            <a:off x="395288" y="692150"/>
            <a:ext cx="8497887" cy="58324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heel(4)">
                                      <p:cBhvr>
                                        <p:cTn id="7" dur="20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Durbuy-Valonia-Bélgica-02"/>
          <p:cNvPicPr>
            <a:picLocks noChangeAspect="1" noChangeArrowheads="1"/>
          </p:cNvPicPr>
          <p:nvPr/>
        </p:nvPicPr>
        <p:blipFill>
          <a:blip r:embed="rId2"/>
          <a:srcRect/>
          <a:stretch>
            <a:fillRect/>
          </a:stretch>
        </p:blipFill>
        <p:spPr bwMode="auto">
          <a:xfrm>
            <a:off x="323850" y="260350"/>
            <a:ext cx="8569325"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dissolve">
                                      <p:cBhvr>
                                        <p:cTn id="7"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Durbuy-Valonia-Bélgica-03"/>
          <p:cNvPicPr>
            <a:picLocks noChangeAspect="1" noChangeArrowheads="1"/>
          </p:cNvPicPr>
          <p:nvPr/>
        </p:nvPicPr>
        <p:blipFill>
          <a:blip r:embed="rId2"/>
          <a:srcRect/>
          <a:stretch>
            <a:fillRect/>
          </a:stretch>
        </p:blipFill>
        <p:spPr bwMode="auto">
          <a:xfrm>
            <a:off x="250825" y="333375"/>
            <a:ext cx="8569325" cy="619125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edge">
                                      <p:cBhvr>
                                        <p:cTn id="7"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Activite_Plus-Durbuy-22454"/>
          <p:cNvPicPr>
            <a:picLocks noChangeAspect="1" noChangeArrowheads="1"/>
          </p:cNvPicPr>
          <p:nvPr/>
        </p:nvPicPr>
        <p:blipFill>
          <a:blip r:embed="rId2"/>
          <a:srcRect/>
          <a:stretch>
            <a:fillRect/>
          </a:stretch>
        </p:blipFill>
        <p:spPr bwMode="auto">
          <a:xfrm>
            <a:off x="250825" y="260350"/>
            <a:ext cx="8713788" cy="6264275"/>
          </a:xfrm>
          <a:prstGeom prst="rect">
            <a:avLst/>
          </a:prstGeom>
          <a:noFill/>
        </p:spPr>
      </p:pic>
      <p:sp>
        <p:nvSpPr>
          <p:cNvPr id="6150" name="Text Box 6"/>
          <p:cNvSpPr txBox="1">
            <a:spLocks noChangeArrowheads="1"/>
          </p:cNvSpPr>
          <p:nvPr/>
        </p:nvSpPr>
        <p:spPr bwMode="auto">
          <a:xfrm>
            <a:off x="3616325" y="5537200"/>
            <a:ext cx="184150" cy="366713"/>
          </a:xfrm>
          <a:prstGeom prst="rect">
            <a:avLst/>
          </a:prstGeom>
          <a:noFill/>
          <a:ln w="9525">
            <a:noFill/>
            <a:miter lim="800000"/>
            <a:headEnd/>
            <a:tailEnd/>
          </a:ln>
          <a:effectLst/>
        </p:spPr>
        <p:txBody>
          <a:bodyPr wrap="none">
            <a:spAutoFit/>
          </a:bodyPr>
          <a:lstStyle/>
          <a:p>
            <a:endParaRPr lang="es-ES"/>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770" decel="100000"/>
                                        <p:tgtEl>
                                          <p:spTgt spid="6148"/>
                                        </p:tgtEl>
                                      </p:cBhvr>
                                    </p:animEffect>
                                    <p:animScale>
                                      <p:cBhvr>
                                        <p:cTn id="8" dur="770" decel="100000"/>
                                        <p:tgtEl>
                                          <p:spTgt spid="6148"/>
                                        </p:tgtEl>
                                      </p:cBhvr>
                                      <p:from x="10000" y="10000"/>
                                      <p:to x="200000" y="450000"/>
                                    </p:animScale>
                                    <p:animScale>
                                      <p:cBhvr>
                                        <p:cTn id="9" dur="1230" accel="100000" fill="hold">
                                          <p:stCondLst>
                                            <p:cond delay="770"/>
                                          </p:stCondLst>
                                        </p:cTn>
                                        <p:tgtEl>
                                          <p:spTgt spid="6148"/>
                                        </p:tgtEl>
                                      </p:cBhvr>
                                      <p:from x="200000" y="450000"/>
                                      <p:to x="100000" y="100000"/>
                                    </p:animScale>
                                    <p:set>
                                      <p:cBhvr>
                                        <p:cTn id="10" dur="770" fill="hold"/>
                                        <p:tgtEl>
                                          <p:spTgt spid="6148"/>
                                        </p:tgtEl>
                                        <p:attrNameLst>
                                          <p:attrName>ppt_x</p:attrName>
                                        </p:attrNameLst>
                                      </p:cBhvr>
                                      <p:to>
                                        <p:strVal val="(0.5)"/>
                                      </p:to>
                                    </p:set>
                                    <p:anim from="(0.5)" to="(#ppt_x)" calcmode="lin" valueType="num">
                                      <p:cBhvr>
                                        <p:cTn id="11" dur="1230" accel="100000" fill="hold">
                                          <p:stCondLst>
                                            <p:cond delay="770"/>
                                          </p:stCondLst>
                                        </p:cTn>
                                        <p:tgtEl>
                                          <p:spTgt spid="6148"/>
                                        </p:tgtEl>
                                        <p:attrNameLst>
                                          <p:attrName>ppt_x</p:attrName>
                                        </p:attrNameLst>
                                      </p:cBhvr>
                                    </p:anim>
                                    <p:set>
                                      <p:cBhvr>
                                        <p:cTn id="12" dur="770" fill="hold"/>
                                        <p:tgtEl>
                                          <p:spTgt spid="6148"/>
                                        </p:tgtEl>
                                        <p:attrNameLst>
                                          <p:attrName>ppt_y</p:attrName>
                                        </p:attrNameLst>
                                      </p:cBhvr>
                                      <p:to>
                                        <p:strVal val="(#ppt_y+0.4)"/>
                                      </p:to>
                                    </p:set>
                                    <p:anim from="(#ppt_y+0.4)" to="(#ppt_y)" calcmode="lin" valueType="num">
                                      <p:cBhvr>
                                        <p:cTn id="13" dur="1230" accel="100000" fill="hold">
                                          <p:stCondLst>
                                            <p:cond delay="770"/>
                                          </p:stCondLst>
                                        </p:cTn>
                                        <p:tgtEl>
                                          <p:spTgt spid="614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ext Box 5"/>
          <p:cNvSpPr txBox="1">
            <a:spLocks noChangeArrowheads="1"/>
          </p:cNvSpPr>
          <p:nvPr/>
        </p:nvSpPr>
        <p:spPr bwMode="auto">
          <a:xfrm>
            <a:off x="5940425" y="1352550"/>
            <a:ext cx="2519363" cy="3444875"/>
          </a:xfrm>
          <a:prstGeom prst="rect">
            <a:avLst/>
          </a:prstGeom>
          <a:noFill/>
          <a:ln w="9525">
            <a:noFill/>
            <a:miter lim="800000"/>
            <a:headEnd/>
            <a:tailEnd/>
          </a:ln>
          <a:effectLst/>
        </p:spPr>
        <p:txBody>
          <a:bodyPr>
            <a:spAutoFit/>
          </a:bodyPr>
          <a:lstStyle/>
          <a:p>
            <a:r>
              <a:rPr lang="es-AR" sz="2000" b="1"/>
              <a:t>Este pequeño, pero muy pintoresco centro  de Valorio es una pequeña joya de calles estrechas y empedradas, con casas pintorescas</a:t>
            </a:r>
          </a:p>
          <a:p>
            <a:r>
              <a:rPr lang="es-AR" sz="2000" b="1"/>
              <a:t>Y dominado por un hermoso castillo del siglo XVIII.</a:t>
            </a:r>
            <a:endParaRPr lang="es-ES" sz="2000" b="1"/>
          </a:p>
        </p:txBody>
      </p:sp>
      <p:pic>
        <p:nvPicPr>
          <p:cNvPr id="11270" name="Picture 6" descr="1078522-14ad185761c7bb596ccab3e89e25c99d"/>
          <p:cNvPicPr>
            <a:picLocks noChangeAspect="1" noChangeArrowheads="1"/>
          </p:cNvPicPr>
          <p:nvPr/>
        </p:nvPicPr>
        <p:blipFill>
          <a:blip r:embed="rId2"/>
          <a:srcRect/>
          <a:stretch>
            <a:fillRect/>
          </a:stretch>
        </p:blipFill>
        <p:spPr bwMode="auto">
          <a:xfrm>
            <a:off x="395288" y="333375"/>
            <a:ext cx="5329237" cy="6119813"/>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checkerboard(across)">
                                      <p:cBhvr>
                                        <p:cTn id="7"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Durbuy_castle"/>
          <p:cNvPicPr>
            <a:picLocks noChangeAspect="1" noChangeArrowheads="1"/>
          </p:cNvPicPr>
          <p:nvPr/>
        </p:nvPicPr>
        <p:blipFill>
          <a:blip r:embed="rId2"/>
          <a:srcRect/>
          <a:stretch>
            <a:fillRect/>
          </a:stretch>
        </p:blipFill>
        <p:spPr bwMode="auto">
          <a:xfrm>
            <a:off x="250825" y="404813"/>
            <a:ext cx="8642350" cy="6264275"/>
          </a:xfrm>
          <a:prstGeom prst="rect">
            <a:avLst/>
          </a:prstGeom>
          <a:noFill/>
        </p:spPr>
      </p:pic>
      <p:sp>
        <p:nvSpPr>
          <p:cNvPr id="12293" name="Text Box 5"/>
          <p:cNvSpPr txBox="1">
            <a:spLocks noChangeArrowheads="1"/>
          </p:cNvSpPr>
          <p:nvPr/>
        </p:nvSpPr>
        <p:spPr bwMode="auto">
          <a:xfrm>
            <a:off x="568325" y="5300663"/>
            <a:ext cx="8107363" cy="1190625"/>
          </a:xfrm>
          <a:prstGeom prst="rect">
            <a:avLst/>
          </a:prstGeom>
          <a:noFill/>
          <a:ln w="9525">
            <a:noFill/>
            <a:miter lim="800000"/>
            <a:headEnd/>
            <a:tailEnd/>
          </a:ln>
          <a:effectLst/>
        </p:spPr>
        <p:txBody>
          <a:bodyPr>
            <a:spAutoFit/>
          </a:bodyPr>
          <a:lstStyle/>
          <a:p>
            <a:r>
              <a:rPr lang="es-ES" b="1">
                <a:solidFill>
                  <a:schemeClr val="bg1"/>
                </a:solidFill>
              </a:rPr>
              <a:t>Durbuy tuvo un papel muy importante en la defensa de la zona hasta el siglo XIV, debido a su ubicación estratégica en la frontera. Tenía enormes murallas y un castillo construido sobre un promontorio rocoso rodeado por el río Ourthe. </a:t>
            </a: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000" fill="hold"/>
                                        <p:tgtEl>
                                          <p:spTgt spid="12292"/>
                                        </p:tgtEl>
                                        <p:attrNameLst>
                                          <p:attrName>ppt_w</p:attrName>
                                        </p:attrNameLst>
                                      </p:cBhvr>
                                      <p:tavLst>
                                        <p:tav tm="0">
                                          <p:val>
                                            <p:fltVal val="0"/>
                                          </p:val>
                                        </p:tav>
                                        <p:tav tm="100000">
                                          <p:val>
                                            <p:strVal val="#ppt_w"/>
                                          </p:val>
                                        </p:tav>
                                      </p:tavLst>
                                    </p:anim>
                                    <p:anim calcmode="lin" valueType="num">
                                      <p:cBhvr>
                                        <p:cTn id="8" dur="1000" fill="hold"/>
                                        <p:tgtEl>
                                          <p:spTgt spid="12292"/>
                                        </p:tgtEl>
                                        <p:attrNameLst>
                                          <p:attrName>ppt_h</p:attrName>
                                        </p:attrNameLst>
                                      </p:cBhvr>
                                      <p:tavLst>
                                        <p:tav tm="0">
                                          <p:val>
                                            <p:fltVal val="0"/>
                                          </p:val>
                                        </p:tav>
                                        <p:tav tm="100000">
                                          <p:val>
                                            <p:strVal val="#ppt_h"/>
                                          </p:val>
                                        </p:tav>
                                      </p:tavLst>
                                    </p:anim>
                                    <p:anim calcmode="lin" valueType="num">
                                      <p:cBhvr>
                                        <p:cTn id="9" dur="1000" fill="hold"/>
                                        <p:tgtEl>
                                          <p:spTgt spid="1229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29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descr="dur534"/>
          <p:cNvPicPr>
            <a:picLocks noChangeAspect="1" noChangeArrowheads="1"/>
          </p:cNvPicPr>
          <p:nvPr/>
        </p:nvPicPr>
        <p:blipFill>
          <a:blip r:embed="rId2"/>
          <a:srcRect/>
          <a:stretch>
            <a:fillRect/>
          </a:stretch>
        </p:blipFill>
        <p:spPr bwMode="auto">
          <a:xfrm>
            <a:off x="323850" y="260350"/>
            <a:ext cx="8569325" cy="61214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plus(in)">
                                      <p:cBhvr>
                                        <p:cTn id="7" dur="2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2624456"/>
          <p:cNvPicPr>
            <a:picLocks noChangeAspect="1" noChangeArrowheads="1"/>
          </p:cNvPicPr>
          <p:nvPr/>
        </p:nvPicPr>
        <p:blipFill>
          <a:blip r:embed="rId2"/>
          <a:srcRect/>
          <a:stretch>
            <a:fillRect/>
          </a:stretch>
        </p:blipFill>
        <p:spPr bwMode="auto">
          <a:xfrm>
            <a:off x="250825" y="260350"/>
            <a:ext cx="8569325" cy="6307138"/>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fade">
                                      <p:cBhvr>
                                        <p:cTn id="7" dur="2000"/>
                                        <p:tgtEl>
                                          <p:spTgt spid="39940"/>
                                        </p:tgtEl>
                                      </p:cBhvr>
                                    </p:animEffect>
                                    <p:anim calcmode="lin" valueType="num">
                                      <p:cBhvr>
                                        <p:cTn id="8" dur="2000" fill="hold"/>
                                        <p:tgtEl>
                                          <p:spTgt spid="39940"/>
                                        </p:tgtEl>
                                        <p:attrNameLst>
                                          <p:attrName>style.rotation</p:attrName>
                                        </p:attrNameLst>
                                      </p:cBhvr>
                                      <p:tavLst>
                                        <p:tav tm="0">
                                          <p:val>
                                            <p:fltVal val="720"/>
                                          </p:val>
                                        </p:tav>
                                        <p:tav tm="100000">
                                          <p:val>
                                            <p:fltVal val="0"/>
                                          </p:val>
                                        </p:tav>
                                      </p:tavLst>
                                    </p:anim>
                                    <p:anim calcmode="lin" valueType="num">
                                      <p:cBhvr>
                                        <p:cTn id="9" dur="2000" fill="hold"/>
                                        <p:tgtEl>
                                          <p:spTgt spid="39940"/>
                                        </p:tgtEl>
                                        <p:attrNameLst>
                                          <p:attrName>ppt_h</p:attrName>
                                        </p:attrNameLst>
                                      </p:cBhvr>
                                      <p:tavLst>
                                        <p:tav tm="0">
                                          <p:val>
                                            <p:fltVal val="0"/>
                                          </p:val>
                                        </p:tav>
                                        <p:tav tm="100000">
                                          <p:val>
                                            <p:strVal val="#ppt_h"/>
                                          </p:val>
                                        </p:tav>
                                      </p:tavLst>
                                    </p:anim>
                                    <p:anim calcmode="lin" valueType="num">
                                      <p:cBhvr>
                                        <p:cTn id="10" dur="2000" fill="hold"/>
                                        <p:tgtEl>
                                          <p:spTgt spid="3994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durbuy-b-lgica-europa-del-mundo-la-ciudad-m-s-peque-a-823"/>
          <p:cNvPicPr>
            <a:picLocks noChangeAspect="1" noChangeArrowheads="1"/>
          </p:cNvPicPr>
          <p:nvPr/>
        </p:nvPicPr>
        <p:blipFill>
          <a:blip r:embed="rId2"/>
          <a:srcRect/>
          <a:stretch>
            <a:fillRect/>
          </a:stretch>
        </p:blipFill>
        <p:spPr bwMode="auto">
          <a:xfrm>
            <a:off x="250825" y="260350"/>
            <a:ext cx="8569325" cy="6408738"/>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checkerboard(across)">
                                      <p:cBhvr>
                                        <p:cTn id="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filename-ieper-en-durbuy"/>
          <p:cNvPicPr>
            <a:picLocks noChangeAspect="1" noChangeArrowheads="1"/>
          </p:cNvPicPr>
          <p:nvPr/>
        </p:nvPicPr>
        <p:blipFill>
          <a:blip r:embed="rId2"/>
          <a:srcRect/>
          <a:stretch>
            <a:fillRect/>
          </a:stretch>
        </p:blipFill>
        <p:spPr bwMode="auto">
          <a:xfrm>
            <a:off x="250825" y="260350"/>
            <a:ext cx="8713788"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slide(fromBottom)">
                                      <p:cBhvr>
                                        <p:cTn id="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P55"/>
          <p:cNvPicPr>
            <a:picLocks noChangeAspect="1" noChangeArrowheads="1"/>
          </p:cNvPicPr>
          <p:nvPr/>
        </p:nvPicPr>
        <p:blipFill>
          <a:blip r:embed="rId2"/>
          <a:srcRect/>
          <a:stretch>
            <a:fillRect/>
          </a:stretch>
        </p:blipFill>
        <p:spPr bwMode="auto">
          <a:xfrm>
            <a:off x="250825" y="260350"/>
            <a:ext cx="8642350"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p:cTn id="7" dur="1000" fill="hold"/>
                                        <p:tgtEl>
                                          <p:spTgt spid="15365"/>
                                        </p:tgtEl>
                                        <p:attrNameLst>
                                          <p:attrName>ppt_w</p:attrName>
                                        </p:attrNameLst>
                                      </p:cBhvr>
                                      <p:tavLst>
                                        <p:tav tm="0">
                                          <p:val>
                                            <p:fltVal val="0"/>
                                          </p:val>
                                        </p:tav>
                                        <p:tav tm="100000">
                                          <p:val>
                                            <p:strVal val="#ppt_w"/>
                                          </p:val>
                                        </p:tav>
                                      </p:tavLst>
                                    </p:anim>
                                    <p:anim calcmode="lin" valueType="num">
                                      <p:cBhvr>
                                        <p:cTn id="8" dur="1000" fill="hold"/>
                                        <p:tgtEl>
                                          <p:spTgt spid="15365"/>
                                        </p:tgtEl>
                                        <p:attrNameLst>
                                          <p:attrName>ppt_h</p:attrName>
                                        </p:attrNameLst>
                                      </p:cBhvr>
                                      <p:tavLst>
                                        <p:tav tm="0">
                                          <p:val>
                                            <p:fltVal val="0"/>
                                          </p:val>
                                        </p:tav>
                                        <p:tav tm="100000">
                                          <p:val>
                                            <p:strVal val="#ppt_h"/>
                                          </p:val>
                                        </p:tav>
                                      </p:tavLst>
                                    </p:anim>
                                    <p:anim calcmode="lin" valueType="num">
                                      <p:cBhvr>
                                        <p:cTn id="9" dur="1000" fill="hold"/>
                                        <p:tgtEl>
                                          <p:spTgt spid="1536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36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71438" y="115888"/>
            <a:ext cx="8964612" cy="1465262"/>
          </a:xfrm>
          <a:prstGeom prst="rect">
            <a:avLst/>
          </a:prstGeom>
          <a:noFill/>
          <a:ln w="9525">
            <a:noFill/>
            <a:miter lim="800000"/>
            <a:headEnd/>
            <a:tailEnd/>
          </a:ln>
          <a:effectLst/>
        </p:spPr>
        <p:txBody>
          <a:bodyPr anchor="ctr">
            <a:spAutoFit/>
          </a:bodyPr>
          <a:lstStyle/>
          <a:p>
            <a:r>
              <a:rPr lang="es-ES"/>
              <a:t>Aunque el arte del topiario no está demasiado difundido en el mundo entero, lo mejor si queremos adentrarnos en este fascinante mundo es acudir a la ciudad belga de Durbuy. Incluso, la mayoría de las agencias de viaje destacan este paseo, diciendo que visitaremos el topiario más grande del mundo, ubicado paradójicamente en una de las ciudades más pequeñas del mundo. </a:t>
            </a:r>
          </a:p>
        </p:txBody>
      </p:sp>
      <p:pic>
        <p:nvPicPr>
          <p:cNvPr id="2053" name="Picture 5" descr="12"/>
          <p:cNvPicPr>
            <a:picLocks noChangeAspect="1" noChangeArrowheads="1"/>
          </p:cNvPicPr>
          <p:nvPr/>
        </p:nvPicPr>
        <p:blipFill>
          <a:blip r:embed="rId2"/>
          <a:srcRect/>
          <a:stretch>
            <a:fillRect/>
          </a:stretch>
        </p:blipFill>
        <p:spPr bwMode="auto">
          <a:xfrm>
            <a:off x="539750" y="1714500"/>
            <a:ext cx="7993063" cy="488315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2000"/>
                                        <p:tgtEl>
                                          <p:spTgt spid="2053"/>
                                        </p:tgtEl>
                                      </p:cBhvr>
                                    </p:animEffect>
                                    <p:anim calcmode="lin" valueType="num">
                                      <p:cBhvr>
                                        <p:cTn id="8" dur="2000" fill="hold"/>
                                        <p:tgtEl>
                                          <p:spTgt spid="2053"/>
                                        </p:tgtEl>
                                        <p:attrNameLst>
                                          <p:attrName>style.rotation</p:attrName>
                                        </p:attrNameLst>
                                      </p:cBhvr>
                                      <p:tavLst>
                                        <p:tav tm="0">
                                          <p:val>
                                            <p:fltVal val="720"/>
                                          </p:val>
                                        </p:tav>
                                        <p:tav tm="100000">
                                          <p:val>
                                            <p:fltVal val="0"/>
                                          </p:val>
                                        </p:tav>
                                      </p:tavLst>
                                    </p:anim>
                                    <p:anim calcmode="lin" valueType="num">
                                      <p:cBhvr>
                                        <p:cTn id="9" dur="2000" fill="hold"/>
                                        <p:tgtEl>
                                          <p:spTgt spid="2053"/>
                                        </p:tgtEl>
                                        <p:attrNameLst>
                                          <p:attrName>ppt_h</p:attrName>
                                        </p:attrNameLst>
                                      </p:cBhvr>
                                      <p:tavLst>
                                        <p:tav tm="0">
                                          <p:val>
                                            <p:fltVal val="0"/>
                                          </p:val>
                                        </p:tav>
                                        <p:tav tm="100000">
                                          <p:val>
                                            <p:strVal val="#ppt_h"/>
                                          </p:val>
                                        </p:tav>
                                      </p:tavLst>
                                    </p:anim>
                                    <p:anim calcmode="lin" valueType="num">
                                      <p:cBhvr>
                                        <p:cTn id="10" dur="2000" fill="hold"/>
                                        <p:tgtEl>
                                          <p:spTgt spid="205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P1080252_copia"/>
          <p:cNvPicPr>
            <a:picLocks noChangeAspect="1" noChangeArrowheads="1"/>
          </p:cNvPicPr>
          <p:nvPr/>
        </p:nvPicPr>
        <p:blipFill>
          <a:blip r:embed="rId2"/>
          <a:srcRect/>
          <a:stretch>
            <a:fillRect/>
          </a:stretch>
        </p:blipFill>
        <p:spPr bwMode="auto">
          <a:xfrm>
            <a:off x="323850" y="260350"/>
            <a:ext cx="8424863" cy="6264275"/>
          </a:xfrm>
          <a:prstGeom prst="rect">
            <a:avLst/>
          </a:prstGeom>
          <a:noFill/>
        </p:spPr>
      </p:pic>
      <p:sp>
        <p:nvSpPr>
          <p:cNvPr id="22535" name="Text Box 7"/>
          <p:cNvSpPr txBox="1">
            <a:spLocks noChangeArrowheads="1"/>
          </p:cNvSpPr>
          <p:nvPr/>
        </p:nvSpPr>
        <p:spPr bwMode="auto">
          <a:xfrm>
            <a:off x="2198688" y="5759450"/>
            <a:ext cx="4533900" cy="457200"/>
          </a:xfrm>
          <a:prstGeom prst="rect">
            <a:avLst/>
          </a:prstGeom>
          <a:noFill/>
          <a:ln w="9525">
            <a:noFill/>
            <a:miter lim="800000"/>
            <a:headEnd/>
            <a:tailEnd/>
          </a:ln>
          <a:effectLst/>
        </p:spPr>
        <p:txBody>
          <a:bodyPr wrap="none">
            <a:spAutoFit/>
          </a:bodyPr>
          <a:lstStyle/>
          <a:p>
            <a:r>
              <a:rPr lang="es-AR" sz="2400" b="1">
                <a:solidFill>
                  <a:schemeClr val="bg1"/>
                </a:solidFill>
                <a:latin typeface="Bodoni MT Black" pitchFamily="18" charset="0"/>
              </a:rPr>
              <a:t>El arte  de  podar  arbustos.</a:t>
            </a:r>
            <a:endParaRPr lang="es-ES" sz="2400" b="1">
              <a:solidFill>
                <a:schemeClr val="bg1"/>
              </a:solidFill>
              <a:latin typeface="Bodoni MT Black" pitchFamily="18" charset="0"/>
            </a:endParaRP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circle(in)">
                                      <p:cBhvr>
                                        <p:cTn id="7"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7693735_x"/>
          <p:cNvPicPr>
            <a:picLocks noChangeAspect="1" noChangeArrowheads="1"/>
          </p:cNvPicPr>
          <p:nvPr/>
        </p:nvPicPr>
        <p:blipFill>
          <a:blip r:embed="rId2"/>
          <a:srcRect/>
          <a:stretch>
            <a:fillRect/>
          </a:stretch>
        </p:blipFill>
        <p:spPr bwMode="auto">
          <a:xfrm>
            <a:off x="179388" y="188913"/>
            <a:ext cx="8785225" cy="64801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Scale>
                                      <p:cBhvr>
                                        <p:cTn id="7" dur="1000" decel="50000" fill="hold">
                                          <p:stCondLst>
                                            <p:cond delay="0"/>
                                          </p:stCondLst>
                                        </p:cTn>
                                        <p:tgtEl>
                                          <p:spTgt spid="92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220"/>
                                        </p:tgtEl>
                                        <p:attrNameLst>
                                          <p:attrName>ppt_x</p:attrName>
                                          <p:attrName>ppt_y</p:attrName>
                                        </p:attrNameLst>
                                      </p:cBhvr>
                                    </p:animMotion>
                                    <p:animEffect transition="in" filter="fade">
                                      <p:cBhvr>
                                        <p:cTn id="9" dur="1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resize-400x300_durbuy_2227"/>
          <p:cNvPicPr>
            <a:picLocks noChangeAspect="1" noChangeArrowheads="1"/>
          </p:cNvPicPr>
          <p:nvPr/>
        </p:nvPicPr>
        <p:blipFill>
          <a:blip r:embed="rId2"/>
          <a:srcRect/>
          <a:stretch>
            <a:fillRect/>
          </a:stretch>
        </p:blipFill>
        <p:spPr bwMode="auto">
          <a:xfrm>
            <a:off x="250825" y="260350"/>
            <a:ext cx="8642350"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1000" fill="hold"/>
                                        <p:tgtEl>
                                          <p:spTgt spid="29700"/>
                                        </p:tgtEl>
                                        <p:attrNameLst>
                                          <p:attrName>ppt_w</p:attrName>
                                        </p:attrNameLst>
                                      </p:cBhvr>
                                      <p:tavLst>
                                        <p:tav tm="0">
                                          <p:val>
                                            <p:fltVal val="0"/>
                                          </p:val>
                                        </p:tav>
                                        <p:tav tm="100000">
                                          <p:val>
                                            <p:strVal val="#ppt_w"/>
                                          </p:val>
                                        </p:tav>
                                      </p:tavLst>
                                    </p:anim>
                                    <p:anim calcmode="lin" valueType="num">
                                      <p:cBhvr>
                                        <p:cTn id="8" dur="1000" fill="hold"/>
                                        <p:tgtEl>
                                          <p:spTgt spid="29700"/>
                                        </p:tgtEl>
                                        <p:attrNameLst>
                                          <p:attrName>ppt_h</p:attrName>
                                        </p:attrNameLst>
                                      </p:cBhvr>
                                      <p:tavLst>
                                        <p:tav tm="0">
                                          <p:val>
                                            <p:fltVal val="0"/>
                                          </p:val>
                                        </p:tav>
                                        <p:tav tm="100000">
                                          <p:val>
                                            <p:strVal val="#ppt_h"/>
                                          </p:val>
                                        </p:tav>
                                      </p:tavLst>
                                    </p:anim>
                                    <p:anim calcmode="lin" valueType="num">
                                      <p:cBhvr>
                                        <p:cTn id="9" dur="1000" fill="hold"/>
                                        <p:tgtEl>
                                          <p:spTgt spid="2970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970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ChangeArrowheads="1"/>
          </p:cNvSpPr>
          <p:nvPr/>
        </p:nvSpPr>
        <p:spPr bwMode="auto">
          <a:xfrm>
            <a:off x="539750" y="115888"/>
            <a:ext cx="7993063" cy="915987"/>
          </a:xfrm>
          <a:prstGeom prst="rect">
            <a:avLst/>
          </a:prstGeom>
          <a:noFill/>
          <a:ln w="9525">
            <a:noFill/>
            <a:miter lim="800000"/>
            <a:headEnd/>
            <a:tailEnd/>
          </a:ln>
          <a:effectLst/>
        </p:spPr>
        <p:txBody>
          <a:bodyPr anchor="ctr">
            <a:spAutoFit/>
          </a:bodyPr>
          <a:lstStyle/>
          <a:p>
            <a:r>
              <a:rPr lang="es-ES"/>
              <a:t>A pesar de su escasa longitud, cuenta irónicamente con el mayor parque de de jardinería ornamental del mundo, con más de 30.000 metros cuadrados y una gran variedad de figuras que incluyen formas animales y humanas. </a:t>
            </a:r>
          </a:p>
        </p:txBody>
      </p:sp>
      <p:pic>
        <p:nvPicPr>
          <p:cNvPr id="23559" name="Picture 7" descr="20130602_Durbuy-June-2013_0027"/>
          <p:cNvPicPr>
            <a:picLocks noChangeAspect="1" noChangeArrowheads="1"/>
          </p:cNvPicPr>
          <p:nvPr/>
        </p:nvPicPr>
        <p:blipFill>
          <a:blip r:embed="rId2"/>
          <a:srcRect/>
          <a:stretch>
            <a:fillRect/>
          </a:stretch>
        </p:blipFill>
        <p:spPr bwMode="auto">
          <a:xfrm>
            <a:off x="250825" y="1196975"/>
            <a:ext cx="4319588" cy="5400675"/>
          </a:xfrm>
          <a:prstGeom prst="rect">
            <a:avLst/>
          </a:prstGeom>
          <a:noFill/>
        </p:spPr>
      </p:pic>
      <p:pic>
        <p:nvPicPr>
          <p:cNvPr id="23560" name="Picture 8" descr="y4"/>
          <p:cNvPicPr>
            <a:picLocks noChangeAspect="1" noChangeArrowheads="1"/>
          </p:cNvPicPr>
          <p:nvPr/>
        </p:nvPicPr>
        <p:blipFill>
          <a:blip r:embed="rId3"/>
          <a:srcRect/>
          <a:stretch>
            <a:fillRect/>
          </a:stretch>
        </p:blipFill>
        <p:spPr bwMode="auto">
          <a:xfrm>
            <a:off x="4787900" y="1196975"/>
            <a:ext cx="4176713" cy="54006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23559"/>
                                        </p:tgtEl>
                                        <p:attrNameLst>
                                          <p:attrName>style.visibility</p:attrName>
                                        </p:attrNameLst>
                                      </p:cBhvr>
                                      <p:to>
                                        <p:strVal val="visible"/>
                                      </p:to>
                                    </p:set>
                                    <p:animEffect transition="in" filter="plus(in)">
                                      <p:cBhvr>
                                        <p:cTn id="7" dur="2000"/>
                                        <p:tgtEl>
                                          <p:spTgt spid="23559"/>
                                        </p:tgtEl>
                                      </p:cBhvr>
                                    </p:animEffect>
                                  </p:childTnLst>
                                </p:cTn>
                              </p:par>
                            </p:childTnLst>
                          </p:cTn>
                        </p:par>
                        <p:par>
                          <p:cTn id="8" fill="hold">
                            <p:stCondLst>
                              <p:cond delay="2000"/>
                            </p:stCondLst>
                            <p:childTnLst>
                              <p:par>
                                <p:cTn id="9" presetID="13" presetClass="entr" presetSubtype="16" fill="hold" nodeType="afterEffect">
                                  <p:stCondLst>
                                    <p:cond delay="0"/>
                                  </p:stCondLst>
                                  <p:childTnLst>
                                    <p:set>
                                      <p:cBhvr>
                                        <p:cTn id="10" dur="1" fill="hold">
                                          <p:stCondLst>
                                            <p:cond delay="0"/>
                                          </p:stCondLst>
                                        </p:cTn>
                                        <p:tgtEl>
                                          <p:spTgt spid="23560"/>
                                        </p:tgtEl>
                                        <p:attrNameLst>
                                          <p:attrName>style.visibility</p:attrName>
                                        </p:attrNameLst>
                                      </p:cBhvr>
                                      <p:to>
                                        <p:strVal val="visible"/>
                                      </p:to>
                                    </p:set>
                                    <p:animEffect transition="in" filter="plus(in)">
                                      <p:cBhvr>
                                        <p:cTn id="11" dur="20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durbuy-la-ciudad-mas-pequena-del-mundo-2-312"/>
          <p:cNvPicPr>
            <a:picLocks noChangeAspect="1" noChangeArrowheads="1"/>
          </p:cNvPicPr>
          <p:nvPr/>
        </p:nvPicPr>
        <p:blipFill>
          <a:blip r:embed="rId2"/>
          <a:srcRect/>
          <a:stretch>
            <a:fillRect/>
          </a:stretch>
        </p:blipFill>
        <p:spPr bwMode="auto">
          <a:xfrm>
            <a:off x="250825" y="188913"/>
            <a:ext cx="8713788" cy="64801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wipe(down)">
                                      <p:cBhvr>
                                        <p:cTn id="7"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dyn002_original_1000_666_jpeg__bc4015676ab55c760dd739d510c4fd7c"/>
          <p:cNvPicPr>
            <a:picLocks noChangeAspect="1" noChangeArrowheads="1"/>
          </p:cNvPicPr>
          <p:nvPr/>
        </p:nvPicPr>
        <p:blipFill>
          <a:blip r:embed="rId2"/>
          <a:srcRect/>
          <a:stretch>
            <a:fillRect/>
          </a:stretch>
        </p:blipFill>
        <p:spPr bwMode="auto">
          <a:xfrm>
            <a:off x="323850" y="257175"/>
            <a:ext cx="8496300" cy="634365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randombar(horizontal)">
                                      <p:cBhvr>
                                        <p:cTn id="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imagen-584"/>
          <p:cNvPicPr>
            <a:picLocks noChangeAspect="1" noChangeArrowheads="1"/>
          </p:cNvPicPr>
          <p:nvPr/>
        </p:nvPicPr>
        <p:blipFill>
          <a:blip r:embed="rId2"/>
          <a:srcRect/>
          <a:stretch>
            <a:fillRect/>
          </a:stretch>
        </p:blipFill>
        <p:spPr bwMode="auto">
          <a:xfrm>
            <a:off x="250825" y="260350"/>
            <a:ext cx="8642350" cy="62642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heel(4)">
                                      <p:cBhvr>
                                        <p:cTn id="7" dur="20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la-petite-maison"/>
          <p:cNvPicPr>
            <a:picLocks noChangeAspect="1" noChangeArrowheads="1"/>
          </p:cNvPicPr>
          <p:nvPr/>
        </p:nvPicPr>
        <p:blipFill>
          <a:blip r:embed="rId2"/>
          <a:srcRect/>
          <a:stretch>
            <a:fillRect/>
          </a:stretch>
        </p:blipFill>
        <p:spPr bwMode="auto">
          <a:xfrm>
            <a:off x="179388" y="260350"/>
            <a:ext cx="8640762" cy="6337300"/>
          </a:xfrm>
          <a:prstGeom prst="rect">
            <a:avLst/>
          </a:prstGeom>
          <a:noFill/>
        </p:spPr>
      </p:pic>
      <p:sp>
        <p:nvSpPr>
          <p:cNvPr id="28677" name="Text Box 5"/>
          <p:cNvSpPr txBox="1">
            <a:spLocks noChangeArrowheads="1"/>
          </p:cNvSpPr>
          <p:nvPr/>
        </p:nvSpPr>
        <p:spPr bwMode="auto">
          <a:xfrm>
            <a:off x="592138" y="5751513"/>
            <a:ext cx="2501900" cy="457200"/>
          </a:xfrm>
          <a:prstGeom prst="rect">
            <a:avLst/>
          </a:prstGeom>
          <a:noFill/>
          <a:ln w="9525">
            <a:noFill/>
            <a:miter lim="800000"/>
            <a:headEnd/>
            <a:tailEnd/>
          </a:ln>
          <a:effectLst/>
        </p:spPr>
        <p:txBody>
          <a:bodyPr wrap="none">
            <a:spAutoFit/>
          </a:bodyPr>
          <a:lstStyle/>
          <a:p>
            <a:r>
              <a:rPr lang="es-AR" sz="2400" b="1"/>
              <a:t>Le petit maison.</a:t>
            </a:r>
            <a:endParaRPr lang="es-ES" sz="2400" b="1"/>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28676"/>
                                        </p:tgtEl>
                                        <p:attrNameLst>
                                          <p:attrName>style.visibility</p:attrName>
                                        </p:attrNameLst>
                                      </p:cBhvr>
                                      <p:to>
                                        <p:strVal val="visible"/>
                                      </p:to>
                                    </p:set>
                                    <p:anim from="(-#ppt_w/2)" to="(#ppt_x)" calcmode="lin" valueType="num">
                                      <p:cBhvr>
                                        <p:cTn id="7" dur="600" fill="hold">
                                          <p:stCondLst>
                                            <p:cond delay="0"/>
                                          </p:stCondLst>
                                        </p:cTn>
                                        <p:tgtEl>
                                          <p:spTgt spid="28676"/>
                                        </p:tgtEl>
                                        <p:attrNameLst>
                                          <p:attrName>ppt_x</p:attrName>
                                        </p:attrNameLst>
                                      </p:cBhvr>
                                    </p:anim>
                                    <p:anim from="0" to="-1.0" calcmode="lin" valueType="num">
                                      <p:cBhvr>
                                        <p:cTn id="8" dur="200" decel="50000" autoRev="1" fill="hold">
                                          <p:stCondLst>
                                            <p:cond delay="600"/>
                                          </p:stCondLst>
                                        </p:cTn>
                                        <p:tgtEl>
                                          <p:spTgt spid="28676"/>
                                        </p:tgtEl>
                                        <p:attrNameLst>
                                          <p:attrName>xshear</p:attrName>
                                        </p:attrNameLst>
                                      </p:cBhvr>
                                    </p:anim>
                                    <p:animScale>
                                      <p:cBhvr>
                                        <p:cTn id="9" dur="200" decel="100000" autoRev="1" fill="hold">
                                          <p:stCondLst>
                                            <p:cond delay="600"/>
                                          </p:stCondLst>
                                        </p:cTn>
                                        <p:tgtEl>
                                          <p:spTgt spid="28676"/>
                                        </p:tgtEl>
                                      </p:cBhvr>
                                      <p:from x="100000" y="100000"/>
                                      <p:to x="80000" y="100000"/>
                                    </p:animScale>
                                    <p:anim by="(#ppt_h/3+#ppt_w*0.1)" calcmode="lin" valueType="num">
                                      <p:cBhvr additive="sum">
                                        <p:cTn id="10" dur="200" decel="100000" autoRev="1" fill="hold">
                                          <p:stCondLst>
                                            <p:cond delay="600"/>
                                          </p:stCondLst>
                                        </p:cTn>
                                        <p:tgtEl>
                                          <p:spTgt spid="2867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ChangeArrowheads="1"/>
          </p:cNvSpPr>
          <p:nvPr/>
        </p:nvSpPr>
        <p:spPr bwMode="auto">
          <a:xfrm>
            <a:off x="250825" y="0"/>
            <a:ext cx="8713788" cy="641350"/>
          </a:xfrm>
          <a:prstGeom prst="rect">
            <a:avLst/>
          </a:prstGeom>
          <a:noFill/>
          <a:ln w="9525">
            <a:noFill/>
            <a:miter lim="800000"/>
            <a:headEnd/>
            <a:tailEnd/>
          </a:ln>
          <a:effectLst/>
        </p:spPr>
        <p:txBody>
          <a:bodyPr anchor="ctr">
            <a:spAutoFit/>
          </a:bodyPr>
          <a:lstStyle/>
          <a:p>
            <a:r>
              <a:rPr lang="es-ES"/>
              <a:t>En Durbuy, Bélgica, saben cómo ponerle magia a las cosas y nos llevan a una aventura encantada. Este hotel de fantasía tiene forma de vaca (¿o toro?) .</a:t>
            </a:r>
          </a:p>
        </p:txBody>
      </p:sp>
      <p:pic>
        <p:nvPicPr>
          <p:cNvPr id="27653" name="Picture 5" descr="01"/>
          <p:cNvPicPr>
            <a:picLocks noChangeAspect="1" noChangeArrowheads="1"/>
          </p:cNvPicPr>
          <p:nvPr/>
        </p:nvPicPr>
        <p:blipFill>
          <a:blip r:embed="rId2"/>
          <a:srcRect/>
          <a:stretch>
            <a:fillRect/>
          </a:stretch>
        </p:blipFill>
        <p:spPr bwMode="auto">
          <a:xfrm>
            <a:off x="611188" y="692150"/>
            <a:ext cx="7993062" cy="5329238"/>
          </a:xfrm>
          <a:prstGeom prst="rect">
            <a:avLst/>
          </a:prstGeom>
          <a:noFill/>
        </p:spPr>
      </p:pic>
      <p:sp>
        <p:nvSpPr>
          <p:cNvPr id="27654" name="Text Box 6"/>
          <p:cNvSpPr txBox="1">
            <a:spLocks noChangeArrowheads="1"/>
          </p:cNvSpPr>
          <p:nvPr/>
        </p:nvSpPr>
        <p:spPr bwMode="auto">
          <a:xfrm>
            <a:off x="395288" y="6021388"/>
            <a:ext cx="8280400" cy="641350"/>
          </a:xfrm>
          <a:prstGeom prst="rect">
            <a:avLst/>
          </a:prstGeom>
          <a:noFill/>
          <a:ln w="9525">
            <a:noFill/>
            <a:miter lim="800000"/>
            <a:headEnd/>
            <a:tailEnd/>
          </a:ln>
          <a:effectLst/>
        </p:spPr>
        <p:txBody>
          <a:bodyPr>
            <a:spAutoFit/>
          </a:bodyPr>
          <a:lstStyle/>
          <a:p>
            <a:r>
              <a:rPr lang="es-ES"/>
              <a:t>Está enteramente construido con una variedad de creaciones de madera y el diseño fue concebido de manera que destile creatividad. </a:t>
            </a: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diamond(in)">
                                      <p:cBhvr>
                                        <p:cTn id="7" dur="20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02"/>
          <p:cNvPicPr>
            <a:picLocks noChangeAspect="1" noChangeArrowheads="1"/>
          </p:cNvPicPr>
          <p:nvPr/>
        </p:nvPicPr>
        <p:blipFill>
          <a:blip r:embed="rId2"/>
          <a:srcRect/>
          <a:stretch>
            <a:fillRect/>
          </a:stretch>
        </p:blipFill>
        <p:spPr bwMode="auto">
          <a:xfrm>
            <a:off x="395288" y="260350"/>
            <a:ext cx="8569325" cy="6337300"/>
          </a:xfrm>
          <a:prstGeom prst="rect">
            <a:avLst/>
          </a:prstGeom>
          <a:noFill/>
        </p:spPr>
      </p:pic>
      <p:sp>
        <p:nvSpPr>
          <p:cNvPr id="40965" name="Text Box 5"/>
          <p:cNvSpPr txBox="1">
            <a:spLocks noChangeArrowheads="1"/>
          </p:cNvSpPr>
          <p:nvPr/>
        </p:nvSpPr>
        <p:spPr bwMode="auto">
          <a:xfrm>
            <a:off x="879475" y="566738"/>
            <a:ext cx="2652713" cy="457200"/>
          </a:xfrm>
          <a:prstGeom prst="rect">
            <a:avLst/>
          </a:prstGeom>
          <a:noFill/>
          <a:ln w="9525">
            <a:noFill/>
            <a:miter lim="800000"/>
            <a:headEnd/>
            <a:tailEnd/>
          </a:ln>
          <a:effectLst/>
        </p:spPr>
        <p:txBody>
          <a:bodyPr wrap="none">
            <a:spAutoFit/>
          </a:bodyPr>
          <a:lstStyle/>
          <a:p>
            <a:r>
              <a:rPr lang="es-AR" sz="2400" b="1">
                <a:solidFill>
                  <a:schemeClr val="bg1"/>
                </a:solidFill>
              </a:rPr>
              <a:t>Interior del hotel.</a:t>
            </a:r>
            <a:endParaRPr lang="es-ES" sz="2400" b="1">
              <a:solidFill>
                <a:schemeClr val="bg1"/>
              </a:solidFill>
            </a:endParaRP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strips(downLeft)">
                                      <p:cBhvr>
                                        <p:cTn id="7"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03"/>
          <p:cNvPicPr>
            <a:picLocks noChangeAspect="1" noChangeArrowheads="1"/>
          </p:cNvPicPr>
          <p:nvPr/>
        </p:nvPicPr>
        <p:blipFill>
          <a:blip r:embed="rId2"/>
          <a:srcRect/>
          <a:stretch>
            <a:fillRect/>
          </a:stretch>
        </p:blipFill>
        <p:spPr bwMode="auto">
          <a:xfrm>
            <a:off x="323850" y="260350"/>
            <a:ext cx="8569325" cy="6408738"/>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plus(in)">
                                      <p:cBhvr>
                                        <p:cTn id="7" dur="20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la-passerelle"/>
          <p:cNvPicPr>
            <a:picLocks noChangeAspect="1" noChangeArrowheads="1"/>
          </p:cNvPicPr>
          <p:nvPr/>
        </p:nvPicPr>
        <p:blipFill>
          <a:blip r:embed="rId2"/>
          <a:srcRect/>
          <a:stretch>
            <a:fillRect/>
          </a:stretch>
        </p:blipFill>
        <p:spPr bwMode="auto">
          <a:xfrm>
            <a:off x="250825" y="260350"/>
            <a:ext cx="8642350"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checkerboard(across)">
                                      <p:cBhvr>
                                        <p:cTn id="7" dur="5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686235136_ID7642309_webconfiotes_224315_H3TVWQ_0"/>
          <p:cNvPicPr>
            <a:picLocks noChangeAspect="1" noChangeArrowheads="1"/>
          </p:cNvPicPr>
          <p:nvPr/>
        </p:nvPicPr>
        <p:blipFill>
          <a:blip r:embed="rId2"/>
          <a:srcRect/>
          <a:stretch>
            <a:fillRect/>
          </a:stretch>
        </p:blipFill>
        <p:spPr bwMode="auto">
          <a:xfrm>
            <a:off x="323850" y="333375"/>
            <a:ext cx="8496300" cy="619125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edge">
                                      <p:cBhvr>
                                        <p:cTn id="7" dur="2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48cd709766eb64d6656da49225ba04bd"/>
          <p:cNvPicPr>
            <a:picLocks noChangeAspect="1" noChangeArrowheads="1"/>
          </p:cNvPicPr>
          <p:nvPr/>
        </p:nvPicPr>
        <p:blipFill>
          <a:blip r:embed="rId2"/>
          <a:srcRect/>
          <a:stretch>
            <a:fillRect/>
          </a:stretch>
        </p:blipFill>
        <p:spPr bwMode="auto">
          <a:xfrm>
            <a:off x="250825" y="260350"/>
            <a:ext cx="4033838" cy="6264275"/>
          </a:xfrm>
          <a:prstGeom prst="rect">
            <a:avLst/>
          </a:prstGeom>
          <a:noFill/>
        </p:spPr>
      </p:pic>
      <p:pic>
        <p:nvPicPr>
          <p:cNvPr id="37893" name="Picture 5" descr="e985067aa0fbab7897ff56d31f328729"/>
          <p:cNvPicPr>
            <a:picLocks noChangeAspect="1" noChangeArrowheads="1"/>
          </p:cNvPicPr>
          <p:nvPr/>
        </p:nvPicPr>
        <p:blipFill>
          <a:blip r:embed="rId3"/>
          <a:srcRect/>
          <a:stretch>
            <a:fillRect/>
          </a:stretch>
        </p:blipFill>
        <p:spPr bwMode="auto">
          <a:xfrm>
            <a:off x="4500563" y="188913"/>
            <a:ext cx="4392612" cy="6264275"/>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randombar(horizontal)">
                                      <p:cBhvr>
                                        <p:cTn id="7" dur="500"/>
                                        <p:tgtEl>
                                          <p:spTgt spid="3789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37893"/>
                                        </p:tgtEl>
                                        <p:attrNameLst>
                                          <p:attrName>style.visibility</p:attrName>
                                        </p:attrNameLst>
                                      </p:cBhvr>
                                      <p:to>
                                        <p:strVal val="visible"/>
                                      </p:to>
                                    </p:set>
                                    <p:animEffect transition="in" filter="randombar(horizontal)">
                                      <p:cBhvr>
                                        <p:cTn id="11" dur="5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Durbuy-Belgio"/>
          <p:cNvPicPr>
            <a:picLocks noChangeAspect="1" noChangeArrowheads="1"/>
          </p:cNvPicPr>
          <p:nvPr/>
        </p:nvPicPr>
        <p:blipFill>
          <a:blip r:embed="rId2"/>
          <a:srcRect/>
          <a:stretch>
            <a:fillRect/>
          </a:stretch>
        </p:blipFill>
        <p:spPr bwMode="auto">
          <a:xfrm>
            <a:off x="250825" y="260350"/>
            <a:ext cx="8569325" cy="63373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blinds(horizontal)">
                                      <p:cBhvr>
                                        <p:cTn id="7" dur="5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5944513264_b149b03529"/>
          <p:cNvPicPr>
            <a:picLocks noChangeAspect="1" noChangeArrowheads="1"/>
          </p:cNvPicPr>
          <p:nvPr/>
        </p:nvPicPr>
        <p:blipFill>
          <a:blip r:embed="rId2"/>
          <a:srcRect/>
          <a:stretch>
            <a:fillRect/>
          </a:stretch>
        </p:blipFill>
        <p:spPr bwMode="auto">
          <a:xfrm>
            <a:off x="323850" y="333375"/>
            <a:ext cx="8496300" cy="619125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32772"/>
                                        </p:tgtEl>
                                        <p:attrNameLst>
                                          <p:attrName>style.visibility</p:attrName>
                                        </p:attrNameLst>
                                      </p:cBhvr>
                                      <p:to>
                                        <p:strVal val="visible"/>
                                      </p:to>
                                    </p:set>
                                    <p:anim from="(-#ppt_w/2)" to="(#ppt_x)" calcmode="lin" valueType="num">
                                      <p:cBhvr>
                                        <p:cTn id="7" dur="600" fill="hold">
                                          <p:stCondLst>
                                            <p:cond delay="0"/>
                                          </p:stCondLst>
                                        </p:cTn>
                                        <p:tgtEl>
                                          <p:spTgt spid="32772"/>
                                        </p:tgtEl>
                                        <p:attrNameLst>
                                          <p:attrName>ppt_x</p:attrName>
                                        </p:attrNameLst>
                                      </p:cBhvr>
                                    </p:anim>
                                    <p:anim from="0" to="-1.0" calcmode="lin" valueType="num">
                                      <p:cBhvr>
                                        <p:cTn id="8" dur="200" decel="50000" autoRev="1" fill="hold">
                                          <p:stCondLst>
                                            <p:cond delay="600"/>
                                          </p:stCondLst>
                                        </p:cTn>
                                        <p:tgtEl>
                                          <p:spTgt spid="32772"/>
                                        </p:tgtEl>
                                        <p:attrNameLst>
                                          <p:attrName>xshear</p:attrName>
                                        </p:attrNameLst>
                                      </p:cBhvr>
                                    </p:anim>
                                    <p:animScale>
                                      <p:cBhvr>
                                        <p:cTn id="9" dur="200" decel="100000" autoRev="1" fill="hold">
                                          <p:stCondLst>
                                            <p:cond delay="600"/>
                                          </p:stCondLst>
                                        </p:cTn>
                                        <p:tgtEl>
                                          <p:spTgt spid="32772"/>
                                        </p:tgtEl>
                                      </p:cBhvr>
                                      <p:from x="100000" y="100000"/>
                                      <p:to x="80000" y="100000"/>
                                    </p:animScale>
                                    <p:anim by="(#ppt_h/3+#ppt_w*0.1)" calcmode="lin" valueType="num">
                                      <p:cBhvr additive="sum">
                                        <p:cTn id="10" dur="200" decel="100000" autoRev="1" fill="hold">
                                          <p:stCondLst>
                                            <p:cond delay="600"/>
                                          </p:stCondLst>
                                        </p:cTn>
                                        <p:tgtEl>
                                          <p:spTgt spid="3277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1" name="Picture 5" descr="b1ac36760ea2915589b971b6cba6b7de"/>
          <p:cNvPicPr>
            <a:picLocks noChangeAspect="1" noChangeArrowheads="1"/>
          </p:cNvPicPr>
          <p:nvPr/>
        </p:nvPicPr>
        <p:blipFill>
          <a:blip r:embed="rId2"/>
          <a:srcRect/>
          <a:stretch>
            <a:fillRect/>
          </a:stretch>
        </p:blipFill>
        <p:spPr bwMode="auto">
          <a:xfrm>
            <a:off x="250825" y="260350"/>
            <a:ext cx="4275138" cy="6337300"/>
          </a:xfrm>
          <a:prstGeom prst="rect">
            <a:avLst/>
          </a:prstGeom>
          <a:noFill/>
        </p:spPr>
      </p:pic>
      <p:pic>
        <p:nvPicPr>
          <p:cNvPr id="34822" name="Picture 6" descr="fd1f5991f9694f0654aa6ccaa0017508"/>
          <p:cNvPicPr>
            <a:picLocks noChangeAspect="1" noChangeArrowheads="1"/>
          </p:cNvPicPr>
          <p:nvPr/>
        </p:nvPicPr>
        <p:blipFill>
          <a:blip r:embed="rId3"/>
          <a:srcRect/>
          <a:stretch>
            <a:fillRect/>
          </a:stretch>
        </p:blipFill>
        <p:spPr bwMode="auto">
          <a:xfrm>
            <a:off x="4643438" y="260350"/>
            <a:ext cx="4283075" cy="6311900"/>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4821"/>
                                        </p:tgtEl>
                                        <p:attrNameLst>
                                          <p:attrName>style.visibility</p:attrName>
                                        </p:attrNameLst>
                                      </p:cBhvr>
                                      <p:to>
                                        <p:strVal val="visible"/>
                                      </p:to>
                                    </p:set>
                                    <p:anim calcmode="lin" valueType="num">
                                      <p:cBhvr>
                                        <p:cTn id="7" dur="500" fill="hold"/>
                                        <p:tgtEl>
                                          <p:spTgt spid="34821"/>
                                        </p:tgtEl>
                                        <p:attrNameLst>
                                          <p:attrName>ppt_w</p:attrName>
                                        </p:attrNameLst>
                                      </p:cBhvr>
                                      <p:tavLst>
                                        <p:tav tm="0">
                                          <p:val>
                                            <p:fltVal val="0"/>
                                          </p:val>
                                        </p:tav>
                                        <p:tav tm="100000">
                                          <p:val>
                                            <p:strVal val="#ppt_w"/>
                                          </p:val>
                                        </p:tav>
                                      </p:tavLst>
                                    </p:anim>
                                    <p:anim calcmode="lin" valueType="num">
                                      <p:cBhvr>
                                        <p:cTn id="8" dur="500" fill="hold"/>
                                        <p:tgtEl>
                                          <p:spTgt spid="34821"/>
                                        </p:tgtEl>
                                        <p:attrNameLst>
                                          <p:attrName>ppt_h</p:attrName>
                                        </p:attrNameLst>
                                      </p:cBhvr>
                                      <p:tavLst>
                                        <p:tav tm="0">
                                          <p:val>
                                            <p:fltVal val="0"/>
                                          </p:val>
                                        </p:tav>
                                        <p:tav tm="100000">
                                          <p:val>
                                            <p:strVal val="#ppt_h"/>
                                          </p:val>
                                        </p:tav>
                                      </p:tavLst>
                                    </p:anim>
                                    <p:anim calcmode="lin" valueType="num">
                                      <p:cBhvr>
                                        <p:cTn id="9" dur="500" fill="hold"/>
                                        <p:tgtEl>
                                          <p:spTgt spid="34821"/>
                                        </p:tgtEl>
                                        <p:attrNameLst>
                                          <p:attrName>style.rotation</p:attrName>
                                        </p:attrNameLst>
                                      </p:cBhvr>
                                      <p:tavLst>
                                        <p:tav tm="0">
                                          <p:val>
                                            <p:fltVal val="360"/>
                                          </p:val>
                                        </p:tav>
                                        <p:tav tm="100000">
                                          <p:val>
                                            <p:fltVal val="0"/>
                                          </p:val>
                                        </p:tav>
                                      </p:tavLst>
                                    </p:anim>
                                    <p:animEffect transition="in" filter="fade">
                                      <p:cBhvr>
                                        <p:cTn id="10" dur="500"/>
                                        <p:tgtEl>
                                          <p:spTgt spid="34821"/>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34822"/>
                                        </p:tgtEl>
                                        <p:attrNameLst>
                                          <p:attrName>style.visibility</p:attrName>
                                        </p:attrNameLst>
                                      </p:cBhvr>
                                      <p:to>
                                        <p:strVal val="visible"/>
                                      </p:to>
                                    </p:set>
                                    <p:anim calcmode="lin" valueType="num">
                                      <p:cBhvr>
                                        <p:cTn id="14" dur="500" fill="hold"/>
                                        <p:tgtEl>
                                          <p:spTgt spid="34822"/>
                                        </p:tgtEl>
                                        <p:attrNameLst>
                                          <p:attrName>ppt_w</p:attrName>
                                        </p:attrNameLst>
                                      </p:cBhvr>
                                      <p:tavLst>
                                        <p:tav tm="0">
                                          <p:val>
                                            <p:fltVal val="0"/>
                                          </p:val>
                                        </p:tav>
                                        <p:tav tm="100000">
                                          <p:val>
                                            <p:strVal val="#ppt_w"/>
                                          </p:val>
                                        </p:tav>
                                      </p:tavLst>
                                    </p:anim>
                                    <p:anim calcmode="lin" valueType="num">
                                      <p:cBhvr>
                                        <p:cTn id="15" dur="500" fill="hold"/>
                                        <p:tgtEl>
                                          <p:spTgt spid="34822"/>
                                        </p:tgtEl>
                                        <p:attrNameLst>
                                          <p:attrName>ppt_h</p:attrName>
                                        </p:attrNameLst>
                                      </p:cBhvr>
                                      <p:tavLst>
                                        <p:tav tm="0">
                                          <p:val>
                                            <p:fltVal val="0"/>
                                          </p:val>
                                        </p:tav>
                                        <p:tav tm="100000">
                                          <p:val>
                                            <p:strVal val="#ppt_h"/>
                                          </p:val>
                                        </p:tav>
                                      </p:tavLst>
                                    </p:anim>
                                    <p:anim calcmode="lin" valueType="num">
                                      <p:cBhvr>
                                        <p:cTn id="16" dur="500" fill="hold"/>
                                        <p:tgtEl>
                                          <p:spTgt spid="34822"/>
                                        </p:tgtEl>
                                        <p:attrNameLst>
                                          <p:attrName>style.rotation</p:attrName>
                                        </p:attrNameLst>
                                      </p:cBhvr>
                                      <p:tavLst>
                                        <p:tav tm="0">
                                          <p:val>
                                            <p:fltVal val="360"/>
                                          </p:val>
                                        </p:tav>
                                        <p:tav tm="100000">
                                          <p:val>
                                            <p:fltVal val="0"/>
                                          </p:val>
                                        </p:tav>
                                      </p:tavLst>
                                    </p:anim>
                                    <p:animEffect transition="in" filter="fade">
                                      <p:cBhvr>
                                        <p:cTn id="17" dur="500"/>
                                        <p:tgtEl>
                                          <p:spTgt spid="34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08d94bfe455141ebe1293d27af7c790f"/>
          <p:cNvPicPr>
            <a:picLocks noChangeAspect="1" noChangeArrowheads="1"/>
          </p:cNvPicPr>
          <p:nvPr/>
        </p:nvPicPr>
        <p:blipFill>
          <a:blip r:embed="rId2"/>
          <a:srcRect/>
          <a:stretch>
            <a:fillRect/>
          </a:stretch>
        </p:blipFill>
        <p:spPr bwMode="auto">
          <a:xfrm>
            <a:off x="250825" y="260350"/>
            <a:ext cx="4076700" cy="6264275"/>
          </a:xfrm>
          <a:prstGeom prst="rect">
            <a:avLst/>
          </a:prstGeom>
          <a:noFill/>
        </p:spPr>
      </p:pic>
      <p:pic>
        <p:nvPicPr>
          <p:cNvPr id="35845" name="Picture 5" descr="belgie012"/>
          <p:cNvPicPr>
            <a:picLocks noChangeAspect="1" noChangeArrowheads="1"/>
          </p:cNvPicPr>
          <p:nvPr/>
        </p:nvPicPr>
        <p:blipFill>
          <a:blip r:embed="rId3"/>
          <a:srcRect/>
          <a:stretch>
            <a:fillRect/>
          </a:stretch>
        </p:blipFill>
        <p:spPr bwMode="auto">
          <a:xfrm>
            <a:off x="4716463" y="260350"/>
            <a:ext cx="4140200" cy="6240463"/>
          </a:xfrm>
          <a:prstGeom prst="rect">
            <a:avLst/>
          </a:prstGeom>
          <a:noFill/>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barn(inHorizontal)">
                                      <p:cBhvr>
                                        <p:cTn id="7" dur="500"/>
                                        <p:tgtEl>
                                          <p:spTgt spid="35844"/>
                                        </p:tgtEl>
                                      </p:cBhvr>
                                    </p:animEffect>
                                  </p:childTnLst>
                                </p:cTn>
                              </p:par>
                            </p:childTnLst>
                          </p:cTn>
                        </p:par>
                        <p:par>
                          <p:cTn id="8" fill="hold">
                            <p:stCondLst>
                              <p:cond delay="500"/>
                            </p:stCondLst>
                            <p:childTnLst>
                              <p:par>
                                <p:cTn id="9" presetID="16" presetClass="entr" presetSubtype="26" fill="hold" nodeType="afterEffect">
                                  <p:stCondLst>
                                    <p:cond delay="0"/>
                                  </p:stCondLst>
                                  <p:childTnLst>
                                    <p:set>
                                      <p:cBhvr>
                                        <p:cTn id="10" dur="1" fill="hold">
                                          <p:stCondLst>
                                            <p:cond delay="0"/>
                                          </p:stCondLst>
                                        </p:cTn>
                                        <p:tgtEl>
                                          <p:spTgt spid="35845"/>
                                        </p:tgtEl>
                                        <p:attrNameLst>
                                          <p:attrName>style.visibility</p:attrName>
                                        </p:attrNameLst>
                                      </p:cBhvr>
                                      <p:to>
                                        <p:strVal val="visible"/>
                                      </p:to>
                                    </p:set>
                                    <p:animEffect transition="in" filter="barn(inHorizontal)">
                                      <p:cBhvr>
                                        <p:cTn id="11"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10981309"/>
          <p:cNvPicPr>
            <a:picLocks noChangeAspect="1" noChangeArrowheads="1"/>
          </p:cNvPicPr>
          <p:nvPr/>
        </p:nvPicPr>
        <p:blipFill>
          <a:blip r:embed="rId2"/>
          <a:srcRect/>
          <a:stretch>
            <a:fillRect/>
          </a:stretch>
        </p:blipFill>
        <p:spPr bwMode="auto">
          <a:xfrm>
            <a:off x="179388" y="188913"/>
            <a:ext cx="8764587" cy="6408737"/>
          </a:xfrm>
          <a:prstGeom prst="rect">
            <a:avLst/>
          </a:prstGeom>
          <a:noFill/>
        </p:spPr>
      </p:pic>
      <p:sp>
        <p:nvSpPr>
          <p:cNvPr id="33797" name="Text Box 5"/>
          <p:cNvSpPr txBox="1">
            <a:spLocks noChangeArrowheads="1"/>
          </p:cNvSpPr>
          <p:nvPr/>
        </p:nvSpPr>
        <p:spPr bwMode="auto">
          <a:xfrm>
            <a:off x="993775" y="5949950"/>
            <a:ext cx="6962775" cy="519113"/>
          </a:xfrm>
          <a:prstGeom prst="rect">
            <a:avLst/>
          </a:prstGeom>
          <a:noFill/>
          <a:ln w="9525">
            <a:noFill/>
            <a:miter lim="800000"/>
            <a:headEnd/>
            <a:tailEnd/>
          </a:ln>
          <a:effectLst/>
        </p:spPr>
        <p:txBody>
          <a:bodyPr wrap="none">
            <a:spAutoFit/>
          </a:bodyPr>
          <a:lstStyle/>
          <a:p>
            <a:r>
              <a:rPr lang="es-AR" sz="2800" b="1">
                <a:latin typeface="Algerian" pitchFamily="82" charset="0"/>
              </a:rPr>
              <a:t>Que tengas el mejor de los días. ROB</a:t>
            </a:r>
            <a:endParaRPr lang="es-ES" sz="2800" b="1">
              <a:latin typeface="Algerian" pitchFamily="82" charset="0"/>
            </a:endParaRPr>
          </a:p>
        </p:txBody>
      </p:sp>
      <p:sp>
        <p:nvSpPr>
          <p:cNvPr id="33798" name="Text Box 6"/>
          <p:cNvSpPr txBox="1">
            <a:spLocks noChangeArrowheads="1"/>
          </p:cNvSpPr>
          <p:nvPr/>
        </p:nvSpPr>
        <p:spPr bwMode="auto">
          <a:xfrm>
            <a:off x="900113" y="765175"/>
            <a:ext cx="1511300" cy="701675"/>
          </a:xfrm>
          <a:prstGeom prst="rect">
            <a:avLst/>
          </a:prstGeom>
          <a:noFill/>
          <a:ln w="9525">
            <a:noFill/>
            <a:miter lim="800000"/>
            <a:headEnd/>
            <a:tailEnd/>
          </a:ln>
          <a:effectLst/>
        </p:spPr>
        <p:txBody>
          <a:bodyPr>
            <a:spAutoFit/>
          </a:bodyPr>
          <a:lstStyle/>
          <a:p>
            <a:pPr algn="ctr">
              <a:spcBef>
                <a:spcPct val="50000"/>
              </a:spcBef>
            </a:pPr>
            <a:r>
              <a:rPr lang="es-AR" sz="4000">
                <a:solidFill>
                  <a:schemeClr val="bg1"/>
                </a:solidFill>
                <a:latin typeface="Broadway" pitchFamily="82" charset="0"/>
              </a:rPr>
              <a:t>FIN</a:t>
            </a:r>
            <a:endParaRPr lang="es-ES" sz="4000">
              <a:solidFill>
                <a:schemeClr val="bg1"/>
              </a:solidFill>
              <a:latin typeface="Broadway" pitchFamily="82" charset="0"/>
            </a:endParaRP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p:cTn id="7" dur="1000" fill="hold"/>
                                        <p:tgtEl>
                                          <p:spTgt spid="33796"/>
                                        </p:tgtEl>
                                        <p:attrNameLst>
                                          <p:attrName>ppt_w</p:attrName>
                                        </p:attrNameLst>
                                      </p:cBhvr>
                                      <p:tavLst>
                                        <p:tav tm="0">
                                          <p:val>
                                            <p:fltVal val="0"/>
                                          </p:val>
                                        </p:tav>
                                        <p:tav tm="100000">
                                          <p:val>
                                            <p:strVal val="#ppt_w"/>
                                          </p:val>
                                        </p:tav>
                                      </p:tavLst>
                                    </p:anim>
                                    <p:anim calcmode="lin" valueType="num">
                                      <p:cBhvr>
                                        <p:cTn id="8" dur="1000" fill="hold"/>
                                        <p:tgtEl>
                                          <p:spTgt spid="33796"/>
                                        </p:tgtEl>
                                        <p:attrNameLst>
                                          <p:attrName>ppt_h</p:attrName>
                                        </p:attrNameLst>
                                      </p:cBhvr>
                                      <p:tavLst>
                                        <p:tav tm="0">
                                          <p:val>
                                            <p:fltVal val="0"/>
                                          </p:val>
                                        </p:tav>
                                        <p:tav tm="100000">
                                          <p:val>
                                            <p:strVal val="#ppt_h"/>
                                          </p:val>
                                        </p:tav>
                                      </p:tavLst>
                                    </p:anim>
                                    <p:anim calcmode="lin" valueType="num">
                                      <p:cBhvr>
                                        <p:cTn id="9" dur="1000" fill="hold"/>
                                        <p:tgtEl>
                                          <p:spTgt spid="3379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379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3798"/>
                                        </p:tgtEl>
                                        <p:attrNameLst>
                                          <p:attrName>style.visibility</p:attrName>
                                        </p:attrNameLst>
                                      </p:cBhvr>
                                      <p:to>
                                        <p:strVal val="visible"/>
                                      </p:to>
                                    </p:set>
                                    <p:anim calcmode="lin" valueType="num">
                                      <p:cBhvr>
                                        <p:cTn id="15" dur="3000" fill="hold"/>
                                        <p:tgtEl>
                                          <p:spTgt spid="33798"/>
                                        </p:tgtEl>
                                        <p:attrNameLst>
                                          <p:attrName>ppt_w</p:attrName>
                                        </p:attrNameLst>
                                      </p:cBhvr>
                                      <p:tavLst>
                                        <p:tav tm="0">
                                          <p:val>
                                            <p:fltVal val="0"/>
                                          </p:val>
                                        </p:tav>
                                        <p:tav tm="100000">
                                          <p:val>
                                            <p:strVal val="#ppt_w"/>
                                          </p:val>
                                        </p:tav>
                                      </p:tavLst>
                                    </p:anim>
                                    <p:anim calcmode="lin" valueType="num">
                                      <p:cBhvr>
                                        <p:cTn id="16" dur="3000" fill="hold"/>
                                        <p:tgtEl>
                                          <p:spTgt spid="33798"/>
                                        </p:tgtEl>
                                        <p:attrNameLst>
                                          <p:attrName>ppt_h</p:attrName>
                                        </p:attrNameLst>
                                      </p:cBhvr>
                                      <p:tavLst>
                                        <p:tav tm="0">
                                          <p:val>
                                            <p:fltVal val="0"/>
                                          </p:val>
                                        </p:tav>
                                        <p:tav tm="100000">
                                          <p:val>
                                            <p:strVal val="#ppt_h"/>
                                          </p:val>
                                        </p:tav>
                                      </p:tavLst>
                                    </p:anim>
                                    <p:anim calcmode="lin" valueType="num">
                                      <p:cBhvr>
                                        <p:cTn id="17" dur="3000" fill="hold"/>
                                        <p:tgtEl>
                                          <p:spTgt spid="33798"/>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3379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0" presetClass="entr" presetSubtype="0" fill="hold" grpId="0" nodeType="clickEffect">
                                  <p:stCondLst>
                                    <p:cond delay="0"/>
                                  </p:stCondLst>
                                  <p:iterate type="lt">
                                    <p:tmPct val="10000"/>
                                  </p:iterate>
                                  <p:childTnLst>
                                    <p:set>
                                      <p:cBhvr>
                                        <p:cTn id="22" dur="1" fill="hold">
                                          <p:stCondLst>
                                            <p:cond delay="0"/>
                                          </p:stCondLst>
                                        </p:cTn>
                                        <p:tgtEl>
                                          <p:spTgt spid="33797"/>
                                        </p:tgtEl>
                                        <p:attrNameLst>
                                          <p:attrName>style.visibility</p:attrName>
                                        </p:attrNameLst>
                                      </p:cBhvr>
                                      <p:to>
                                        <p:strVal val="visible"/>
                                      </p:to>
                                    </p:set>
                                    <p:animEffect transition="in" filter="fade">
                                      <p:cBhvr>
                                        <p:cTn id="23" dur="1000"/>
                                        <p:tgtEl>
                                          <p:spTgt spid="33797"/>
                                        </p:tgtEl>
                                      </p:cBhvr>
                                    </p:animEffect>
                                    <p:anim calcmode="lin" valueType="num">
                                      <p:cBhvr>
                                        <p:cTn id="24" dur="1000" fill="hold"/>
                                        <p:tgtEl>
                                          <p:spTgt spid="33797"/>
                                        </p:tgtEl>
                                        <p:attrNameLst>
                                          <p:attrName>ppt_x</p:attrName>
                                        </p:attrNameLst>
                                      </p:cBhvr>
                                      <p:tavLst>
                                        <p:tav tm="0">
                                          <p:val>
                                            <p:strVal val="#ppt_x-.1"/>
                                          </p:val>
                                        </p:tav>
                                        <p:tav tm="100000">
                                          <p:val>
                                            <p:strVal val="#ppt_x"/>
                                          </p:val>
                                        </p:tav>
                                      </p:tavLst>
                                    </p:anim>
                                    <p:anim calcmode="lin" valueType="num">
                                      <p:cBhvr>
                                        <p:cTn id="25" dur="1000" fill="hold"/>
                                        <p:tgtEl>
                                          <p:spTgt spid="337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p:bldP spid="3379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URBUY. BELGICA1">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DURBUY. BELGICA1</Template>
  <TotalTime>2</TotalTime>
  <Words>265</Words>
  <Application>Microsoft Office PowerPoint</Application>
  <PresentationFormat>Presentación en pantalla (4:3)</PresentationFormat>
  <Paragraphs>19</Paragraphs>
  <Slides>35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35</vt:i4>
      </vt:variant>
    </vt:vector>
  </HeadingPairs>
  <TitlesOfParts>
    <vt:vector size="41" baseType="lpstr">
      <vt:lpstr>Arial</vt:lpstr>
      <vt:lpstr>Algerian</vt:lpstr>
      <vt:lpstr>Bodoni MT Black</vt:lpstr>
      <vt:lpstr>Broadway</vt:lpstr>
      <vt:lpstr>DURBUY. BELGICA1</vt:lpstr>
      <vt:lpstr>Diseño predeterminado</vt:lpstr>
      <vt:lpstr>Diapositiva 1</vt:lpstr>
      <vt:lpstr>Diapositiva 2</vt:lpstr>
      <vt:lpstr>Diapositiva 3</vt:lpstr>
      <vt:lpstr>Hoy de sábado, 08 de abril de 2017</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2017-04-08T09:07:55Z</dcterms:created>
  <dcterms:modified xsi:type="dcterms:W3CDTF">2017-04-08T09:10:22Z</dcterms:modified>
</cp:coreProperties>
</file>