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sldIdLst>
    <p:sldId id="265" r:id="rId3"/>
    <p:sldId id="275" r:id="rId4"/>
    <p:sldId id="256" r:id="rId5"/>
    <p:sldId id="260" r:id="rId6"/>
    <p:sldId id="261" r:id="rId7"/>
    <p:sldId id="262" r:id="rId8"/>
    <p:sldId id="279" r:id="rId9"/>
    <p:sldId id="304" r:id="rId10"/>
    <p:sldId id="270" r:id="rId11"/>
    <p:sldId id="263" r:id="rId12"/>
    <p:sldId id="259" r:id="rId13"/>
    <p:sldId id="258" r:id="rId14"/>
    <p:sldId id="294" r:id="rId15"/>
    <p:sldId id="292" r:id="rId16"/>
    <p:sldId id="266" r:id="rId17"/>
    <p:sldId id="264" r:id="rId18"/>
    <p:sldId id="305" r:id="rId19"/>
    <p:sldId id="267" r:id="rId20"/>
    <p:sldId id="268" r:id="rId21"/>
    <p:sldId id="296" r:id="rId22"/>
    <p:sldId id="269" r:id="rId23"/>
    <p:sldId id="277" r:id="rId24"/>
    <p:sldId id="271" r:id="rId25"/>
    <p:sldId id="273" r:id="rId26"/>
    <p:sldId id="274" r:id="rId27"/>
    <p:sldId id="276" r:id="rId28"/>
    <p:sldId id="278" r:id="rId29"/>
    <p:sldId id="280" r:id="rId30"/>
    <p:sldId id="281" r:id="rId31"/>
    <p:sldId id="288" r:id="rId32"/>
    <p:sldId id="257" r:id="rId33"/>
    <p:sldId id="293" r:id="rId34"/>
    <p:sldId id="285" r:id="rId35"/>
    <p:sldId id="282" r:id="rId36"/>
    <p:sldId id="283" r:id="rId37"/>
    <p:sldId id="284" r:id="rId38"/>
    <p:sldId id="287" r:id="rId39"/>
    <p:sldId id="295" r:id="rId40"/>
    <p:sldId id="289" r:id="rId41"/>
    <p:sldId id="299" r:id="rId42"/>
    <p:sldId id="312" r:id="rId43"/>
    <p:sldId id="314" r:id="rId44"/>
    <p:sldId id="300" r:id="rId45"/>
    <p:sldId id="301" r:id="rId46"/>
    <p:sldId id="302" r:id="rId47"/>
    <p:sldId id="303" r:id="rId48"/>
    <p:sldId id="313" r:id="rId49"/>
    <p:sldId id="315" r:id="rId5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Nv/GhdDi5njeqdB0uyCyng==" hashData="VwbRJ5VMyNNXxCjz+6vfrU2O1H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05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p:cViewPr varScale="1">
        <p:scale>
          <a:sx n="74" d="100"/>
          <a:sy n="74" d="100"/>
        </p:scale>
        <p:origin x="-876" y="-90"/>
      </p:cViewPr>
      <p:guideLst>
        <p:guide orient="horz" pos="2160"/>
        <p:guide pos="2880"/>
      </p:guideLst>
    </p:cSldViewPr>
  </p:slideViewPr>
  <p:notesTextViewPr>
    <p:cViewPr>
      <p:scale>
        <a:sx n="100" d="100"/>
        <a:sy n="100" d="100"/>
      </p:scale>
      <p:origin x="0" y="0"/>
    </p:cViewPr>
  </p:notesTextViewPr>
  <p:sorterViewPr>
    <p:cViewPr>
      <p:scale>
        <a:sx n="33" d="100"/>
        <a:sy n="33"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2F6FF5DA-37BD-4DE3-878A-87D5FDA15AC1}" type="slidenum">
              <a:rPr lang="en-US"/>
              <a:pPr/>
              <a:t>‹Nº›</a:t>
            </a:fld>
            <a:endParaRPr lang="en-US"/>
          </a:p>
        </p:txBody>
      </p:sp>
    </p:spTree>
    <p:extLst>
      <p:ext uri="{BB962C8B-B14F-4D97-AF65-F5344CB8AC3E}">
        <p14:creationId xmlns:p14="http://schemas.microsoft.com/office/powerpoint/2010/main" val="2502607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705A7356-94A8-4D29-9479-F8C4F3D6CFB0}" type="slidenum">
              <a:rPr lang="en-US"/>
              <a:pPr/>
              <a:t>‹Nº›</a:t>
            </a:fld>
            <a:endParaRPr lang="en-US"/>
          </a:p>
        </p:txBody>
      </p:sp>
    </p:spTree>
    <p:extLst>
      <p:ext uri="{BB962C8B-B14F-4D97-AF65-F5344CB8AC3E}">
        <p14:creationId xmlns:p14="http://schemas.microsoft.com/office/powerpoint/2010/main" val="1991054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F0AE0319-C916-4F0C-86AE-3E38D61D5AD7}" type="slidenum">
              <a:rPr lang="en-US"/>
              <a:pPr/>
              <a:t>‹Nº›</a:t>
            </a:fld>
            <a:endParaRPr lang="en-US"/>
          </a:p>
        </p:txBody>
      </p:sp>
    </p:spTree>
    <p:extLst>
      <p:ext uri="{BB962C8B-B14F-4D97-AF65-F5344CB8AC3E}">
        <p14:creationId xmlns:p14="http://schemas.microsoft.com/office/powerpoint/2010/main" val="39160161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61C5E110-381B-4BBE-80D8-C2FB3A68CDA9}" type="slidenum">
              <a:rPr lang="en-US"/>
              <a:pPr/>
              <a:t>‹Nº›</a:t>
            </a:fld>
            <a:endParaRPr lang="en-US"/>
          </a:p>
        </p:txBody>
      </p:sp>
    </p:spTree>
    <p:extLst>
      <p:ext uri="{BB962C8B-B14F-4D97-AF65-F5344CB8AC3E}">
        <p14:creationId xmlns:p14="http://schemas.microsoft.com/office/powerpoint/2010/main" val="10201235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n-US"/>
          </a:p>
        </p:txBody>
      </p:sp>
      <p:sp>
        <p:nvSpPr>
          <p:cNvPr id="8" name="7 Marcador de pie de página"/>
          <p:cNvSpPr>
            <a:spLocks noGrp="1"/>
          </p:cNvSpPr>
          <p:nvPr>
            <p:ph type="ftr" sz="quarter" idx="11"/>
          </p:nvPr>
        </p:nvSpPr>
        <p:spPr/>
        <p:txBody>
          <a:bodyPr/>
          <a:lstStyle>
            <a:lvl1pPr>
              <a:defRPr/>
            </a:lvl1pPr>
          </a:lstStyle>
          <a:p>
            <a:endParaRPr lang="en-US"/>
          </a:p>
        </p:txBody>
      </p:sp>
      <p:sp>
        <p:nvSpPr>
          <p:cNvPr id="9" name="8 Marcador de número de diapositiva"/>
          <p:cNvSpPr>
            <a:spLocks noGrp="1"/>
          </p:cNvSpPr>
          <p:nvPr>
            <p:ph type="sldNum" sz="quarter" idx="12"/>
          </p:nvPr>
        </p:nvSpPr>
        <p:spPr/>
        <p:txBody>
          <a:bodyPr/>
          <a:lstStyle>
            <a:lvl1pPr>
              <a:defRPr/>
            </a:lvl1pPr>
          </a:lstStyle>
          <a:p>
            <a:fld id="{41DAC32E-DBBE-43D0-9449-DA8216318903}" type="slidenum">
              <a:rPr lang="en-US"/>
              <a:pPr/>
              <a:t>‹Nº›</a:t>
            </a:fld>
            <a:endParaRPr lang="en-US"/>
          </a:p>
        </p:txBody>
      </p:sp>
    </p:spTree>
    <p:extLst>
      <p:ext uri="{BB962C8B-B14F-4D97-AF65-F5344CB8AC3E}">
        <p14:creationId xmlns:p14="http://schemas.microsoft.com/office/powerpoint/2010/main" val="39898790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n-US"/>
          </a:p>
        </p:txBody>
      </p:sp>
      <p:sp>
        <p:nvSpPr>
          <p:cNvPr id="4" name="3 Marcador de pie de página"/>
          <p:cNvSpPr>
            <a:spLocks noGrp="1"/>
          </p:cNvSpPr>
          <p:nvPr>
            <p:ph type="ftr" sz="quarter" idx="11"/>
          </p:nvPr>
        </p:nvSpPr>
        <p:spPr/>
        <p:txBody>
          <a:bodyPr/>
          <a:lstStyle>
            <a:lvl1pPr>
              <a:defRPr/>
            </a:lvl1pPr>
          </a:lstStyle>
          <a:p>
            <a:endParaRPr lang="en-US"/>
          </a:p>
        </p:txBody>
      </p:sp>
      <p:sp>
        <p:nvSpPr>
          <p:cNvPr id="5" name="4 Marcador de número de diapositiva"/>
          <p:cNvSpPr>
            <a:spLocks noGrp="1"/>
          </p:cNvSpPr>
          <p:nvPr>
            <p:ph type="sldNum" sz="quarter" idx="12"/>
          </p:nvPr>
        </p:nvSpPr>
        <p:spPr/>
        <p:txBody>
          <a:bodyPr/>
          <a:lstStyle>
            <a:lvl1pPr>
              <a:defRPr/>
            </a:lvl1pPr>
          </a:lstStyle>
          <a:p>
            <a:fld id="{DDE5AEFF-229E-4F24-B036-724F08B911FB}" type="slidenum">
              <a:rPr lang="en-US"/>
              <a:pPr/>
              <a:t>‹Nº›</a:t>
            </a:fld>
            <a:endParaRPr lang="en-US"/>
          </a:p>
        </p:txBody>
      </p:sp>
    </p:spTree>
    <p:extLst>
      <p:ext uri="{BB962C8B-B14F-4D97-AF65-F5344CB8AC3E}">
        <p14:creationId xmlns:p14="http://schemas.microsoft.com/office/powerpoint/2010/main" val="3794564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a:p>
        </p:txBody>
      </p:sp>
      <p:sp>
        <p:nvSpPr>
          <p:cNvPr id="3" name="2 Marcador de pie de página"/>
          <p:cNvSpPr>
            <a:spLocks noGrp="1"/>
          </p:cNvSpPr>
          <p:nvPr>
            <p:ph type="ftr" sz="quarter" idx="11"/>
          </p:nvPr>
        </p:nvSpPr>
        <p:spPr/>
        <p:txBody>
          <a:bodyPr/>
          <a:lstStyle>
            <a:lvl1pPr>
              <a:defRPr/>
            </a:lvl1pPr>
          </a:lstStyle>
          <a:p>
            <a:endParaRPr lang="en-US"/>
          </a:p>
        </p:txBody>
      </p:sp>
      <p:sp>
        <p:nvSpPr>
          <p:cNvPr id="4" name="3 Marcador de número de diapositiva"/>
          <p:cNvSpPr>
            <a:spLocks noGrp="1"/>
          </p:cNvSpPr>
          <p:nvPr>
            <p:ph type="sldNum" sz="quarter" idx="12"/>
          </p:nvPr>
        </p:nvSpPr>
        <p:spPr/>
        <p:txBody>
          <a:bodyPr/>
          <a:lstStyle>
            <a:lvl1pPr>
              <a:defRPr/>
            </a:lvl1pPr>
          </a:lstStyle>
          <a:p>
            <a:fld id="{B33DA1DB-7E0A-4E8C-A07C-E74F91A3C468}" type="slidenum">
              <a:rPr lang="en-US"/>
              <a:pPr/>
              <a:t>‹Nº›</a:t>
            </a:fld>
            <a:endParaRPr lang="en-US"/>
          </a:p>
        </p:txBody>
      </p:sp>
    </p:spTree>
    <p:extLst>
      <p:ext uri="{BB962C8B-B14F-4D97-AF65-F5344CB8AC3E}">
        <p14:creationId xmlns:p14="http://schemas.microsoft.com/office/powerpoint/2010/main" val="19246404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6D2F74DF-5889-4832-B481-1C10E4711D76}" type="slidenum">
              <a:rPr lang="en-US"/>
              <a:pPr/>
              <a:t>‹Nº›</a:t>
            </a:fld>
            <a:endParaRPr lang="en-US"/>
          </a:p>
        </p:txBody>
      </p:sp>
    </p:spTree>
    <p:extLst>
      <p:ext uri="{BB962C8B-B14F-4D97-AF65-F5344CB8AC3E}">
        <p14:creationId xmlns:p14="http://schemas.microsoft.com/office/powerpoint/2010/main" val="2273254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1418F5AA-CF62-4DDF-ABB3-941C77B044CF}" type="slidenum">
              <a:rPr lang="en-US"/>
              <a:pPr/>
              <a:t>‹Nº›</a:t>
            </a:fld>
            <a:endParaRPr lang="en-US"/>
          </a:p>
        </p:txBody>
      </p:sp>
    </p:spTree>
    <p:extLst>
      <p:ext uri="{BB962C8B-B14F-4D97-AF65-F5344CB8AC3E}">
        <p14:creationId xmlns:p14="http://schemas.microsoft.com/office/powerpoint/2010/main" val="19653677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A963F155-3320-4C5F-BA29-B0A9856420B2}" type="slidenum">
              <a:rPr lang="en-US"/>
              <a:pPr/>
              <a:t>‹Nº›</a:t>
            </a:fld>
            <a:endParaRPr lang="en-US"/>
          </a:p>
        </p:txBody>
      </p:sp>
    </p:spTree>
    <p:extLst>
      <p:ext uri="{BB962C8B-B14F-4D97-AF65-F5344CB8AC3E}">
        <p14:creationId xmlns:p14="http://schemas.microsoft.com/office/powerpoint/2010/main" val="2150883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9A9CD68D-74A4-4C71-A537-54C504AFC8AB}" type="slidenum">
              <a:rPr lang="en-US"/>
              <a:pPr/>
              <a:t>‹Nº›</a:t>
            </a:fld>
            <a:endParaRPr lang="en-US"/>
          </a:p>
        </p:txBody>
      </p:sp>
    </p:spTree>
    <p:extLst>
      <p:ext uri="{BB962C8B-B14F-4D97-AF65-F5344CB8AC3E}">
        <p14:creationId xmlns:p14="http://schemas.microsoft.com/office/powerpoint/2010/main" val="31712266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457200" y="274638"/>
            <a:ext cx="8229600" cy="585152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3" name="2 Marcador de fecha"/>
          <p:cNvSpPr>
            <a:spLocks noGrp="1"/>
          </p:cNvSpPr>
          <p:nvPr>
            <p:ph type="dt" sz="half" idx="10"/>
          </p:nvPr>
        </p:nvSpPr>
        <p:spPr>
          <a:xfrm>
            <a:off x="457200" y="6245225"/>
            <a:ext cx="2133600" cy="476250"/>
          </a:xfrm>
        </p:spPr>
        <p:txBody>
          <a:bodyPr/>
          <a:lstStyle>
            <a:lvl1pPr>
              <a:defRPr/>
            </a:lvl1pPr>
          </a:lstStyle>
          <a:p>
            <a:endParaRPr lang="en-US"/>
          </a:p>
        </p:txBody>
      </p:sp>
      <p:sp>
        <p:nvSpPr>
          <p:cNvPr id="4" name="3 Marcador de pie de página"/>
          <p:cNvSpPr>
            <a:spLocks noGrp="1"/>
          </p:cNvSpPr>
          <p:nvPr>
            <p:ph type="ftr" sz="quarter" idx="11"/>
          </p:nvPr>
        </p:nvSpPr>
        <p:spPr>
          <a:xfrm>
            <a:off x="3124200" y="6245225"/>
            <a:ext cx="2895600" cy="476250"/>
          </a:xfrm>
        </p:spPr>
        <p:txBody>
          <a:bodyPr/>
          <a:lstStyle>
            <a:lvl1pPr>
              <a:defRPr/>
            </a:lvl1pPr>
          </a:lstStyle>
          <a:p>
            <a:endParaRPr lang="en-US"/>
          </a:p>
        </p:txBody>
      </p:sp>
      <p:sp>
        <p:nvSpPr>
          <p:cNvPr id="5" name="4 Marcador de número de diapositiva"/>
          <p:cNvSpPr>
            <a:spLocks noGrp="1"/>
          </p:cNvSpPr>
          <p:nvPr>
            <p:ph type="sldNum" sz="quarter" idx="12"/>
          </p:nvPr>
        </p:nvSpPr>
        <p:spPr>
          <a:xfrm>
            <a:off x="6553200" y="6245225"/>
            <a:ext cx="2133600" cy="476250"/>
          </a:xfrm>
        </p:spPr>
        <p:txBody>
          <a:bodyPr/>
          <a:lstStyle>
            <a:lvl1pPr>
              <a:defRPr/>
            </a:lvl1pPr>
          </a:lstStyle>
          <a:p>
            <a:fld id="{4433143E-D659-48B5-958B-21EE050DC2C7}" type="slidenum">
              <a:rPr lang="en-US"/>
              <a:pPr/>
              <a:t>‹Nº›</a:t>
            </a:fld>
            <a:endParaRPr lang="en-US"/>
          </a:p>
        </p:txBody>
      </p:sp>
    </p:spTree>
    <p:extLst>
      <p:ext uri="{BB962C8B-B14F-4D97-AF65-F5344CB8AC3E}">
        <p14:creationId xmlns:p14="http://schemas.microsoft.com/office/powerpoint/2010/main" val="14859505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964823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n-US" smtClean="0"/>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ADFFA847-67C5-4F85-874B-4BEBE8845002}"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hyperlink" Target="https://vk.com/mispps" TargetMode="External"/><Relationship Id="rId3" Type="http://schemas.openxmlformats.org/officeDocument/2006/relationships/image" Target="../media/image48.png"/><Relationship Id="rId7" Type="http://schemas.openxmlformats.org/officeDocument/2006/relationships/hyperlink" Target="https://www.facebook.com/mispps" TargetMode="External"/><Relationship Id="rId12" Type="http://schemas.openxmlformats.org/officeDocument/2006/relationships/image" Target="../media/image5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0.png"/><Relationship Id="rId11" Type="http://schemas.openxmlformats.org/officeDocument/2006/relationships/hyperlink" Target="https://plus.google.com/+Mispps/" TargetMode="External"/><Relationship Id="rId5" Type="http://schemas.openxmlformats.org/officeDocument/2006/relationships/image" Target="../media/image49.png"/><Relationship Id="rId10" Type="http://schemas.openxmlformats.org/officeDocument/2006/relationships/image" Target="../media/image5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4"/>
          <p:cNvSpPr>
            <a:spLocks noChangeArrowheads="1"/>
          </p:cNvSpPr>
          <p:nvPr/>
        </p:nvSpPr>
        <p:spPr bwMode="auto">
          <a:xfrm>
            <a:off x="0" y="1616075"/>
            <a:ext cx="85344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b="1"/>
              <a:t>Dubai Marina</a:t>
            </a:r>
          </a:p>
          <a:p>
            <a:pPr algn="ctr"/>
            <a:endParaRPr lang="en-US" b="1"/>
          </a:p>
          <a:p>
            <a:pPr algn="ctr"/>
            <a:r>
              <a:rPr lang="en-US" b="1"/>
              <a:t>This is one of the big projects going down at the moment. I think there are 40 odd towers being built side by side, with another 40 on the other side of the main road you see there. Everything on a massive scale.</a:t>
            </a:r>
          </a:p>
          <a:p>
            <a:pPr algn="ctr" eaLnBrk="0" hangingPunct="0"/>
            <a:endParaRPr lang="en-US"/>
          </a:p>
        </p:txBody>
      </p:sp>
      <p:pic>
        <p:nvPicPr>
          <p:cNvPr id="12294" name="Picture 6" descr="Dubai Marina">
            <a:hlinkClick r:id=""/>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2290" name="Rectangle 2"/>
          <p:cNvSpPr>
            <a:spLocks noChangeArrowheads="1"/>
          </p:cNvSpPr>
          <p:nvPr/>
        </p:nvSpPr>
        <p:spPr bwMode="auto">
          <a:xfrm>
            <a:off x="762000" y="-8394"/>
            <a:ext cx="7086600"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endParaRPr lang="es-ES" b="1" dirty="0" smtClean="0">
              <a:solidFill>
                <a:schemeClr val="accent2"/>
              </a:solidFill>
            </a:endParaRPr>
          </a:p>
          <a:p>
            <a:pPr algn="ctr"/>
            <a:r>
              <a:rPr lang="es-ES" b="1" dirty="0" err="1" smtClean="0">
                <a:solidFill>
                  <a:schemeClr val="accent2"/>
                </a:solidFill>
              </a:rPr>
              <a:t>Dubai</a:t>
            </a:r>
            <a:r>
              <a:rPr lang="es-ES" b="1" dirty="0" smtClean="0">
                <a:solidFill>
                  <a:schemeClr val="accent2"/>
                </a:solidFill>
              </a:rPr>
              <a:t> Marina</a:t>
            </a:r>
          </a:p>
          <a:p>
            <a:pPr algn="ctr"/>
            <a:endParaRPr lang="es-ES" b="1" dirty="0" smtClean="0">
              <a:solidFill>
                <a:schemeClr val="accent2"/>
              </a:solidFill>
            </a:endParaRPr>
          </a:p>
          <a:p>
            <a:pPr algn="ctr"/>
            <a:r>
              <a:rPr lang="es-ES" b="1" dirty="0" smtClean="0">
                <a:solidFill>
                  <a:schemeClr val="accent2"/>
                </a:solidFill>
              </a:rPr>
              <a:t>Este es uno de los grandes proyectos en marcha en este momento. Hay 40 torres extrañas construidas una al lado de la otra, con otras 40 en el otro lado de la carretera principal que ves allí. Todo a gran escala.</a:t>
            </a:r>
            <a:endParaRPr lang="en-US" dirty="0">
              <a:solidFill>
                <a:schemeClr val="accent2"/>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3" name="Picture 5" descr="dubai creek">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descr="Dubai, Jumeirah Mosque  www.stormc.co.za">
            <a:hlinkClick r:id=""/>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054" name="Rectangle 6"/>
          <p:cNvSpPr>
            <a:spLocks noChangeArrowheads="1"/>
          </p:cNvSpPr>
          <p:nvPr/>
        </p:nvSpPr>
        <p:spPr bwMode="auto">
          <a:xfrm>
            <a:off x="0" y="609600"/>
            <a:ext cx="2952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b="1">
                <a:solidFill>
                  <a:schemeClr val="accent2"/>
                </a:solidFill>
              </a:rPr>
              <a:t>Dubai, Jumeirah Mosque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3" descr="Wafi Shopping Centre, Dubai">
            <a:hlinkClick r:id=""/>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7412" name="Rectangle 4"/>
          <p:cNvSpPr>
            <a:spLocks noChangeArrowheads="1"/>
          </p:cNvSpPr>
          <p:nvPr/>
        </p:nvSpPr>
        <p:spPr bwMode="auto">
          <a:xfrm>
            <a:off x="2895600" y="6216650"/>
            <a:ext cx="3333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b="1">
                <a:solidFill>
                  <a:srgbClr val="FFFF00"/>
                </a:solidFill>
              </a:rPr>
              <a:t>Wafi Shopping Centre, Dubai</a:t>
            </a:r>
          </a:p>
          <a:p>
            <a:pPr eaLnBrk="0" hangingPunct="0"/>
            <a:endParaRPr lang="en-US">
              <a:solidFill>
                <a:srgbClr val="FFFF0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3" descr="Lamcy Shoping Center Dubai 2003, Harry Juselius">
            <a:hlinkClick r:id=""/>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6845300"/>
          </a:xfrm>
          <a:prstGeom prst="rect">
            <a:avLst/>
          </a:prstGeom>
          <a:noFill/>
          <a:extLst>
            <a:ext uri="{909E8E84-426E-40DD-AFC4-6F175D3DCCD1}">
              <a14:hiddenFill xmlns:a14="http://schemas.microsoft.com/office/drawing/2010/main">
                <a:solidFill>
                  <a:srgbClr val="FFFFFF"/>
                </a:solidFill>
              </a14:hiddenFill>
            </a:ext>
          </a:extLst>
        </p:spPr>
      </p:pic>
      <p:sp>
        <p:nvSpPr>
          <p:cNvPr id="16388" name="Rectangle 4"/>
          <p:cNvSpPr>
            <a:spLocks noChangeArrowheads="1"/>
          </p:cNvSpPr>
          <p:nvPr/>
        </p:nvSpPr>
        <p:spPr bwMode="auto">
          <a:xfrm>
            <a:off x="5562600" y="0"/>
            <a:ext cx="3371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b="1">
                <a:solidFill>
                  <a:srgbClr val="FFFF00"/>
                </a:solidFill>
              </a:rPr>
              <a:t>Lamcy Shoping Center Dubai</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3" descr="Gold Market Dubai 2003, Harry Juselius">
            <a:hlinkClick r:id=""/>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5364" name="Rectangle 4"/>
          <p:cNvSpPr>
            <a:spLocks noChangeArrowheads="1"/>
          </p:cNvSpPr>
          <p:nvPr/>
        </p:nvSpPr>
        <p:spPr bwMode="auto">
          <a:xfrm>
            <a:off x="6991350" y="152400"/>
            <a:ext cx="2266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b="1">
                <a:solidFill>
                  <a:srgbClr val="FFFF00"/>
                </a:solidFill>
              </a:rPr>
              <a:t>Gold Market Dubai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3" name="Picture 3" descr="Gold Souk Dubai (3)">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5" name="Picture 3" descr="dubai04">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457200"/>
            <a:ext cx="9144000" cy="73152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509723232QqTnRK_f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0"/>
            <a:ext cx="97536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jumeriah_well_known_hotel_in_dubai">
            <a:hlinkClick r:id=""/>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0"/>
            <a:ext cx="92202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3" descr="Dubai, Man made Beach at Jumeirah Beach Hotel Complex  www.stormc.co.za">
            <a:hlinkClick r:id=""/>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3" descr="Dubai, Jumeirah Beach Hotel view from Wadi water Park  www.stormc.co.za">
            <a:hlinkClick r:id=""/>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3" name="Picture 3" descr="Jumeirah Beach Hotel Dubai 2003, Harry Juselius">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1" name="Picture 3" descr="Dubai, Wild Wadi Water Park, Beach and Jumeirah Hotel  www.stormc.co.za">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7653" name="Rectangle 5"/>
          <p:cNvSpPr>
            <a:spLocks noChangeArrowheads="1"/>
          </p:cNvSpPr>
          <p:nvPr/>
        </p:nvSpPr>
        <p:spPr bwMode="auto">
          <a:xfrm>
            <a:off x="381000" y="304800"/>
            <a:ext cx="63563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b="1">
                <a:solidFill>
                  <a:srgbClr val="FFFF00"/>
                </a:solidFill>
              </a:rPr>
              <a:t>Dubai, Wild Wadi Water Park, Beach and Jumeirah Hotel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Jumeirah Beach Hotel, Dubai">
            <a:hlinkClick r:id=""/>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descr="Dubai">
            <a:hlinkClick r:id=""/>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1" name="Picture 3" descr="Dubai 2005 131">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Dubai Airport">
            <a:hlinkClick r:id=""/>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0244" name="Text Box 4"/>
          <p:cNvSpPr txBox="1">
            <a:spLocks noChangeArrowheads="1"/>
          </p:cNvSpPr>
          <p:nvPr/>
        </p:nvSpPr>
        <p:spPr bwMode="auto">
          <a:xfrm>
            <a:off x="6080125" y="5675313"/>
            <a:ext cx="1644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1">
                <a:solidFill>
                  <a:srgbClr val="FFFF00"/>
                </a:solidFill>
              </a:rPr>
              <a:t>Dubai Airport</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Dubai, Beach front from Wadi Water Park  www.stormc.co.za">
            <a:hlinkClick r:id=""/>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3" descr="Dubai-hotel 3">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Historical Modern Dubai">
            <a:hlinkClick r:id=""/>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1" name="Picture 3" descr="Dubai Xmas 2005-29">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Experts only slope - Ski Dubai - 10 Mar 06">
            <a:hlinkClick r:id=""/>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148" name="Text Box 4"/>
          <p:cNvSpPr txBox="1">
            <a:spLocks noChangeArrowheads="1"/>
          </p:cNvSpPr>
          <p:nvPr/>
        </p:nvSpPr>
        <p:spPr bwMode="auto">
          <a:xfrm>
            <a:off x="2209800" y="228600"/>
            <a:ext cx="4362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1">
                <a:solidFill>
                  <a:srgbClr val="FFFF00"/>
                </a:solidFill>
              </a:rPr>
              <a:t>Snow Skiing inside a Shopping Center</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Looking down lower slope - Ski Dubai - 10 Mar 06">
            <a:hlinkClick r:id=""/>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5900" y="1114425"/>
            <a:ext cx="6172200" cy="4629150"/>
          </a:xfrm>
          <a:prstGeom prst="rect">
            <a:avLst/>
          </a:prstGeom>
          <a:noFill/>
          <a:extLst>
            <a:ext uri="{909E8E84-426E-40DD-AFC4-6F175D3DCCD1}">
              <a14:hiddenFill xmlns:a14="http://schemas.microsoft.com/office/drawing/2010/main">
                <a:solidFill>
                  <a:srgbClr val="FFFFFF"/>
                </a:solidFill>
              </a14:hiddenFill>
            </a:ext>
          </a:extLst>
        </p:spPr>
      </p:pic>
      <p:pic>
        <p:nvPicPr>
          <p:cNvPr id="4101" name="Picture 5" descr="Looking down lower slope - Ski Dubai - 10 Mar 06">
            <a:hlinkClick r:id=""/>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102" name="Text Box 6"/>
          <p:cNvSpPr txBox="1">
            <a:spLocks noChangeArrowheads="1"/>
          </p:cNvSpPr>
          <p:nvPr/>
        </p:nvSpPr>
        <p:spPr bwMode="auto">
          <a:xfrm>
            <a:off x="5562600" y="228600"/>
            <a:ext cx="23812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1">
                <a:solidFill>
                  <a:srgbClr val="FFFF00"/>
                </a:solidFill>
              </a:rPr>
              <a:t>120 degrees outside</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Upper lift - Ski Dubai - 10 Mar 06">
            <a:hlinkClick r:id=""/>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5" name="Picture 3" descr="Dubai Xmas 2005-06">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7" name="Picture 3" descr="Dubai Xmas 2005-41">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9" name="Picture 3" descr="Burj Al Arab Dubai">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9941" name="Rectangle 5"/>
          <p:cNvSpPr>
            <a:spLocks noChangeArrowheads="1"/>
          </p:cNvSpPr>
          <p:nvPr/>
        </p:nvSpPr>
        <p:spPr bwMode="auto">
          <a:xfrm>
            <a:off x="533400" y="457200"/>
            <a:ext cx="2279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b="1">
                <a:solidFill>
                  <a:srgbClr val="FF5050"/>
                </a:solidFill>
              </a:rPr>
              <a:t>Burj Al Arab Dubai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5" name="Picture 3" descr="Burj Al Arab - Dubai">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Picture 3" descr="Burj Al Arab in Dubai 2003 Harry Juselius">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3" descr="Dubai, Burj Al Arab Tower Hotel taken from Wild Wadi Water Park  www.stormc.co.za">
            <a:hlinkClick r:id=""/>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7" name="Picture 3" descr="Dubai, Beach front with Burj Al Arab  Hotel in the background  www.stormc.co.za">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9" name="Picture 3" descr="Dubai Burj Al Arab Inside">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4821" name="Rectangle 5"/>
          <p:cNvSpPr>
            <a:spLocks noChangeArrowheads="1"/>
          </p:cNvSpPr>
          <p:nvPr/>
        </p:nvSpPr>
        <p:spPr bwMode="auto">
          <a:xfrm>
            <a:off x="2971800" y="381000"/>
            <a:ext cx="2940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b="1"/>
              <a:t>Dubai Burj Al Arab Inside</a:t>
            </a:r>
          </a:p>
          <a:p>
            <a:pPr eaLnBrk="0" hangingPunct="0"/>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1" name="Picture 3" descr="Souk Madinat Dubai">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3" descr="Development next to Le royal Meridien Beach Resort and spa Dubai">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3" name="Picture 3" descr="Beautiful boats and skyline, Dubai">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228600"/>
            <a:ext cx="9601200" cy="72009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1" name="Picture 3" descr="Dubai">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3" descr="Jumeirah Beach Hotel Dubai 2003, Harry Juselius">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11113"/>
            <a:ext cx="9144000" cy="6846887"/>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3" name="Picture 3" descr="Jumeirah Beach Hotel Dubai 2003, Harry Juselius">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11113"/>
            <a:ext cx="9144000" cy="6846887"/>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5" name="Picture 3" descr="Dubai">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3" name="Picture 3" descr="Dubai 039">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5" name="Picture 3" descr="KT700--Lady Liberty in Dubai">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1" name="Picture 3" descr="the palm-New Dubai">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685800" y="0"/>
            <a:ext cx="98298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7" name="Picture 3" descr="the palm-New Dubai">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2667000" y="0"/>
            <a:ext cx="11811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3" name="Picture 3" descr="the palm-New Dubai">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838200" y="0"/>
            <a:ext cx="108204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9" name="Picture 3" descr="the palm-New Dubai">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100584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9" name="Picture 3" descr="Dubai 2005 239">
            <a:hlinkClick r:id=""/>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Dubai - Marina .. 12 12 2019">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Dubai - Marina .. 12 12 2019</Template>
  <TotalTime>6</TotalTime>
  <Words>159</Words>
  <Application>Microsoft Office PowerPoint</Application>
  <PresentationFormat>Presentación en pantalla (4:3)</PresentationFormat>
  <Paragraphs>19</Paragraphs>
  <Slides>48</Slides>
  <Notes>0</Notes>
  <HiddenSlides>0</HiddenSlides>
  <MMClips>0</MMClips>
  <ScaleCrop>false</ScaleCrop>
  <HeadingPairs>
    <vt:vector size="6" baseType="variant">
      <vt:variant>
        <vt:lpstr>Fuentes usadas</vt:lpstr>
      </vt:variant>
      <vt:variant>
        <vt:i4>1</vt:i4>
      </vt:variant>
      <vt:variant>
        <vt:lpstr>Tema</vt:lpstr>
      </vt:variant>
      <vt:variant>
        <vt:i4>2</vt:i4>
      </vt:variant>
      <vt:variant>
        <vt:lpstr>Títulos de diapositiva</vt:lpstr>
      </vt:variant>
      <vt:variant>
        <vt:i4>48</vt:i4>
      </vt:variant>
    </vt:vector>
  </HeadingPairs>
  <TitlesOfParts>
    <vt:vector size="51" baseType="lpstr">
      <vt:lpstr>Arial</vt:lpstr>
      <vt:lpstr>Dubai - Marina .. 12 12 2019</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2019-12-29T09:25:33Z</dcterms:created>
  <dcterms:modified xsi:type="dcterms:W3CDTF">2019-12-29T09:31:53Z</dcterms:modified>
</cp:coreProperties>
</file>