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2" r:id="rId3"/>
    <p:sldId id="303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4" r:id="rId49"/>
  </p:sldIdLst>
  <p:sldSz cx="9144000" cy="6858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9pPr>
  </p:defaultTextStyle>
  <p:modifyVerifier cryptProviderType="rsaFull" cryptAlgorithmClass="hash" cryptAlgorithmType="typeAny" cryptAlgorithmSid="4" spinCount="100000" saltData="g7xDyRwsSFPp0+XJ6WT2bw==" hashData="n3Bjw3OcRjf7jtrjyvUPkTr6Wv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03A83C-A94F-4263-A84F-D263B76FB994}" type="slidenum">
              <a:rPr lang="en-US" altLang="zh-TW"/>
              <a:pPr>
                <a:defRPr/>
              </a:pPr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25097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7EB810-4B38-400A-829B-9C8B3EDCB871}" type="slidenum">
              <a:rPr lang="en-US" altLang="zh-TW"/>
              <a:pPr>
                <a:defRPr/>
              </a:pPr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69597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4654FA-32A5-4BEF-A4FF-6BB818C0A6F8}" type="slidenum">
              <a:rPr lang="en-US" altLang="zh-TW"/>
              <a:pPr>
                <a:defRPr/>
              </a:pPr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322477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1504E0-D3EC-4795-94B0-D419EB43346E}" type="slidenum">
              <a:rPr lang="en-US" altLang="zh-TW"/>
              <a:pPr>
                <a:defRPr/>
              </a:pPr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681716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A14000-E24B-4F8F-AAC2-5348F882184C}" type="slidenum">
              <a:rPr lang="en-US" altLang="zh-TW"/>
              <a:pPr>
                <a:defRPr/>
              </a:pPr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6055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4F69FC-D6F9-457A-B2B6-51160877CD82}" type="slidenum">
              <a:rPr lang="en-US" altLang="zh-TW"/>
              <a:pPr>
                <a:defRPr/>
              </a:pPr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094037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6DB572-9352-46AE-814C-852D5293112B}" type="slidenum">
              <a:rPr lang="en-US" altLang="zh-TW"/>
              <a:pPr>
                <a:defRPr/>
              </a:pPr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64947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D7E51E-E228-4D23-A696-CEA53CFD5D23}" type="slidenum">
              <a:rPr lang="en-US" altLang="zh-TW"/>
              <a:pPr>
                <a:defRPr/>
              </a:pPr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1194156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E339B5-5B81-4633-ACE0-819EB9DBB899}" type="slidenum">
              <a:rPr lang="en-US" altLang="zh-TW"/>
              <a:pPr>
                <a:defRPr/>
              </a:pPr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3473402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BA8038-640F-4A63-8273-CCDF7CB0FAB3}" type="slidenum">
              <a:rPr lang="en-US" altLang="zh-TW"/>
              <a:pPr>
                <a:defRPr/>
              </a:pPr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138177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67A7DC-18EE-4D11-A8F2-CEB38ECB679F}" type="slidenum">
              <a:rPr lang="en-US" altLang="zh-TW"/>
              <a:pPr>
                <a:defRPr/>
              </a:pPr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4945445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8137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7975AF36-48F2-4A8A-8861-8B4CE650D346}" type="slidenum">
              <a:rPr lang="en-US" altLang="zh-TW"/>
              <a:pPr>
                <a:defRPr/>
              </a:pPr>
              <a:t>‹Nº›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kumimoji="0" lang="es-ES">
              <a:solidFill>
                <a:srgbClr val="000000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rekearth.com/members/pamastro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rekearth.com/members/pamastro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rekearth.com/members/gsgeorge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rekearth.com/members/rafid76/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rekearth.com/members/chados/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rekearth.com/members/dcole/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trekearth.com/members/fmartincic/" TargetMode="Externa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rekearth.com/members/pamastro/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rekearth.com/members/rafid76/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rekearth.com/members/thewanderer/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rekearth.com/members/pamastro/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rekearth.com/members/belantis/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rekearth.com/members/pamastro/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rekearth.com/members/mdchachi/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rekearth.com/members/mdchachi/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rekearth.com/members/mdchachi/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rekearth.com/members/pamastro/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rekearth.com/members/mdchachi/" TargetMode="Externa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trekearth.com/members/pamastro/" TargetMode="External"/><Relationship Id="rId4" Type="http://schemas.openxmlformats.org/officeDocument/2006/relationships/image" Target="../media/image2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rekearth.com/members/pamastro/" TargetMode="Externa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3.png"/><Relationship Id="rId10" Type="http://schemas.openxmlformats.org/officeDocument/2006/relationships/image" Target="../media/image5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560" y="2348880"/>
            <a:ext cx="7772400" cy="1470025"/>
          </a:xfrm>
        </p:spPr>
        <p:txBody>
          <a:bodyPr/>
          <a:lstStyle/>
          <a:p>
            <a:pPr eaLnBrk="1" hangingPunct="1"/>
            <a:r>
              <a:rPr lang="en-US" altLang="zh-TW" sz="8000" b="1" dirty="0" smtClean="0">
                <a:solidFill>
                  <a:schemeClr val="bg1"/>
                </a:solidFill>
              </a:rPr>
              <a:t>Detroit  </a:t>
            </a:r>
            <a:r>
              <a:rPr lang="en-US" altLang="zh-TW" sz="8000" b="1" dirty="0" smtClean="0">
                <a:solidFill>
                  <a:schemeClr val="bg1"/>
                </a:solidFill>
              </a:rPr>
              <a:t>City</a:t>
            </a:r>
            <a:r>
              <a:rPr lang="en-US" altLang="zh-TW" sz="8000" dirty="0" smtClean="0"/>
              <a:t/>
            </a:r>
            <a:br>
              <a:rPr lang="en-US" altLang="zh-TW" sz="8000" dirty="0" smtClean="0"/>
            </a:br>
            <a:r>
              <a:rPr lang="en-US" altLang="zh-TW" sz="4800" b="1" dirty="0" smtClean="0">
                <a:solidFill>
                  <a:schemeClr val="bg1"/>
                </a:solidFill>
              </a:rPr>
              <a:t>United States</a:t>
            </a:r>
          </a:p>
        </p:txBody>
      </p:sp>
    </p:spTree>
  </p:cSld>
  <p:clrMapOvr>
    <a:masterClrMapping/>
  </p:clrMapOvr>
  <p:transition>
    <p:strips dir="rd"/>
    <p:sndAc>
      <p:stSnd loop="1">
        <p:snd r:embed="rId2" name="Mémorie - musica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076" name="Picture 5" descr="Detroit Industry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6"/>
          <p:cNvSpPr txBox="1">
            <a:spLocks noChangeArrowheads="1"/>
          </p:cNvSpPr>
          <p:nvPr/>
        </p:nvSpPr>
        <p:spPr bwMode="auto">
          <a:xfrm>
            <a:off x="2751138" y="6662738"/>
            <a:ext cx="2265362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1200" u="sng">
                <a:solidFill>
                  <a:schemeClr val="bg1"/>
                </a:solidFill>
              </a:rPr>
              <a:t>Detroit Industry 1</a:t>
            </a:r>
            <a:r>
              <a:rPr lang="en-US" altLang="zh-TW" sz="1200">
                <a:solidFill>
                  <a:schemeClr val="bg1"/>
                </a:solidFill>
              </a:rPr>
              <a:t> by </a:t>
            </a:r>
            <a:r>
              <a:rPr lang="en-US" altLang="zh-TW" sz="1200">
                <a:solidFill>
                  <a:schemeClr val="bg1"/>
                </a:solidFill>
                <a:hlinkClick r:id="rId3"/>
              </a:rPr>
              <a:t>pamastro</a:t>
            </a:r>
            <a:r>
              <a:rPr lang="en-US" altLang="zh-TW" sz="120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8" grpId="0"/>
      <p:bldP spid="5017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100" name="Picture 5" descr="Detroit Industry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Text Box 6"/>
          <p:cNvSpPr txBox="1">
            <a:spLocks noChangeArrowheads="1"/>
          </p:cNvSpPr>
          <p:nvPr/>
        </p:nvSpPr>
        <p:spPr bwMode="auto">
          <a:xfrm>
            <a:off x="1384300" y="6589713"/>
            <a:ext cx="22860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1200" u="sng">
                <a:solidFill>
                  <a:schemeClr val="bg1"/>
                </a:solidFill>
              </a:rPr>
              <a:t>Detroit Industry 2</a:t>
            </a:r>
            <a:r>
              <a:rPr lang="en-US" altLang="zh-TW" sz="1200">
                <a:solidFill>
                  <a:schemeClr val="bg1"/>
                </a:solidFill>
              </a:rPr>
              <a:t> by </a:t>
            </a:r>
            <a:r>
              <a:rPr lang="en-US" altLang="zh-TW" sz="1200">
                <a:solidFill>
                  <a:schemeClr val="bg1"/>
                </a:solidFill>
                <a:hlinkClick r:id="rId3"/>
              </a:rPr>
              <a:t>pamastro</a:t>
            </a:r>
            <a:r>
              <a:rPr lang="en-US" altLang="zh-TW"/>
              <a:t> 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124" name="Picture 5" descr="Merchant's Ro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0"/>
            <a:ext cx="8532813" cy="690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Text Box 6"/>
          <p:cNvSpPr txBox="1">
            <a:spLocks noChangeArrowheads="1"/>
          </p:cNvSpPr>
          <p:nvPr/>
        </p:nvSpPr>
        <p:spPr bwMode="auto">
          <a:xfrm>
            <a:off x="87313" y="1647825"/>
            <a:ext cx="2209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1200" u="sng">
                <a:solidFill>
                  <a:schemeClr val="bg1"/>
                </a:solidFill>
              </a:rPr>
              <a:t>Merchant's Row</a:t>
            </a:r>
            <a:r>
              <a:rPr lang="en-US" altLang="zh-TW" sz="1200">
                <a:solidFill>
                  <a:schemeClr val="bg1"/>
                </a:solidFill>
              </a:rPr>
              <a:t> by </a:t>
            </a:r>
            <a:r>
              <a:rPr lang="en-US" altLang="zh-TW" sz="1200">
                <a:solidFill>
                  <a:schemeClr val="bg1"/>
                </a:solidFill>
                <a:hlinkClick r:id="rId3"/>
              </a:rPr>
              <a:t>gsgeorge</a:t>
            </a:r>
            <a:r>
              <a:rPr lang="en-US" altLang="zh-TW"/>
              <a:t> 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099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148" name="Picture 5" descr="the PEOPLE's voi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172" name="Picture 5" descr="The Arab &amp; the Jew...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Text Box 6"/>
          <p:cNvSpPr txBox="1">
            <a:spLocks noChangeArrowheads="1"/>
          </p:cNvSpPr>
          <p:nvPr/>
        </p:nvSpPr>
        <p:spPr bwMode="auto">
          <a:xfrm>
            <a:off x="1455738" y="6589713"/>
            <a:ext cx="255111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1200" u="sng">
                <a:solidFill>
                  <a:schemeClr val="bg1"/>
                </a:solidFill>
              </a:rPr>
              <a:t>The Arab &amp; the Jew......</a:t>
            </a:r>
            <a:r>
              <a:rPr lang="en-US" altLang="zh-TW" sz="1200">
                <a:solidFill>
                  <a:schemeClr val="bg1"/>
                </a:solidFill>
              </a:rPr>
              <a:t> by </a:t>
            </a:r>
            <a:r>
              <a:rPr lang="en-US" altLang="zh-TW" sz="1200">
                <a:solidFill>
                  <a:schemeClr val="bg1"/>
                </a:solidFill>
                <a:hlinkClick r:id="rId3"/>
              </a:rPr>
              <a:t>rafid76</a:t>
            </a:r>
            <a:r>
              <a:rPr lang="en-US" altLang="zh-TW"/>
              <a:t> 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8196" name="Picture 5" descr="Path of Ligt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37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Text Box 6"/>
          <p:cNvSpPr txBox="1">
            <a:spLocks noChangeArrowheads="1"/>
          </p:cNvSpPr>
          <p:nvPr/>
        </p:nvSpPr>
        <p:spPr bwMode="auto">
          <a:xfrm>
            <a:off x="950913" y="6329363"/>
            <a:ext cx="183673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1200" u="sng">
                <a:solidFill>
                  <a:schemeClr val="bg1"/>
                </a:solidFill>
              </a:rPr>
              <a:t>Path of Ligth</a:t>
            </a:r>
            <a:r>
              <a:rPr lang="en-US" altLang="zh-TW" sz="1200">
                <a:solidFill>
                  <a:schemeClr val="bg1"/>
                </a:solidFill>
              </a:rPr>
              <a:t> by </a:t>
            </a:r>
            <a:r>
              <a:rPr lang="en-US" altLang="zh-TW" sz="1200">
                <a:solidFill>
                  <a:schemeClr val="bg1"/>
                </a:solidFill>
                <a:hlinkClick r:id="rId3"/>
              </a:rPr>
              <a:t>chados</a:t>
            </a:r>
            <a:r>
              <a:rPr lang="en-US" altLang="zh-TW"/>
              <a:t> 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9220" name="Picture 5" descr="untitl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863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Text Box 6"/>
          <p:cNvSpPr txBox="1">
            <a:spLocks noChangeArrowheads="1"/>
          </p:cNvSpPr>
          <p:nvPr/>
        </p:nvSpPr>
        <p:spPr bwMode="auto">
          <a:xfrm>
            <a:off x="376238" y="6400800"/>
            <a:ext cx="13446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1200" u="sng">
                <a:solidFill>
                  <a:schemeClr val="bg1"/>
                </a:solidFill>
              </a:rPr>
              <a:t>untitled</a:t>
            </a:r>
            <a:r>
              <a:rPr lang="en-US" altLang="zh-TW" sz="1200">
                <a:solidFill>
                  <a:schemeClr val="bg1"/>
                </a:solidFill>
              </a:rPr>
              <a:t> by </a:t>
            </a:r>
            <a:r>
              <a:rPr lang="en-US" altLang="zh-TW" sz="1200">
                <a:solidFill>
                  <a:schemeClr val="bg1"/>
                </a:solidFill>
                <a:hlinkClick r:id="rId3"/>
              </a:rPr>
              <a:t>dcole</a:t>
            </a:r>
            <a:r>
              <a:rPr lang="en-US" altLang="zh-TW"/>
              <a:t> </a:t>
            </a:r>
          </a:p>
        </p:txBody>
      </p:sp>
      <p:pic>
        <p:nvPicPr>
          <p:cNvPr id="9222" name="Picture 8" descr="Detroit Skylin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925" y="404813"/>
            <a:ext cx="4283075" cy="645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3" name="Text Box 9"/>
          <p:cNvSpPr txBox="1">
            <a:spLocks noChangeArrowheads="1"/>
          </p:cNvSpPr>
          <p:nvPr/>
        </p:nvSpPr>
        <p:spPr bwMode="auto">
          <a:xfrm>
            <a:off x="4767263" y="138113"/>
            <a:ext cx="210343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1200" u="sng">
                <a:solidFill>
                  <a:schemeClr val="bg1"/>
                </a:solidFill>
              </a:rPr>
              <a:t>Detroit Skyline</a:t>
            </a:r>
            <a:r>
              <a:rPr lang="en-US" altLang="zh-TW" sz="1200">
                <a:solidFill>
                  <a:schemeClr val="bg1"/>
                </a:solidFill>
              </a:rPr>
              <a:t> by </a:t>
            </a:r>
            <a:r>
              <a:rPr lang="en-US" altLang="zh-TW" sz="1200">
                <a:solidFill>
                  <a:schemeClr val="bg1"/>
                </a:solidFill>
                <a:hlinkClick r:id="rId5"/>
              </a:rPr>
              <a:t>fmartincic</a:t>
            </a:r>
            <a:r>
              <a:rPr lang="en-US" altLang="zh-TW" sz="120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0244" name="Picture 5" descr="Firefighters in Mo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0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Text Box 6"/>
          <p:cNvSpPr txBox="1">
            <a:spLocks noChangeArrowheads="1"/>
          </p:cNvSpPr>
          <p:nvPr/>
        </p:nvSpPr>
        <p:spPr bwMode="auto">
          <a:xfrm>
            <a:off x="376238" y="207963"/>
            <a:ext cx="25463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1200" u="sng">
                <a:solidFill>
                  <a:schemeClr val="bg1"/>
                </a:solidFill>
              </a:rPr>
              <a:t>Firefighters in Motion</a:t>
            </a:r>
            <a:r>
              <a:rPr lang="en-US" altLang="zh-TW" sz="1200">
                <a:solidFill>
                  <a:schemeClr val="bg1"/>
                </a:solidFill>
              </a:rPr>
              <a:t> by </a:t>
            </a:r>
            <a:r>
              <a:rPr lang="en-US" altLang="zh-TW" sz="1200">
                <a:solidFill>
                  <a:schemeClr val="bg1"/>
                </a:solidFill>
                <a:hlinkClick r:id="rId3"/>
              </a:rPr>
              <a:t>pamastro</a:t>
            </a:r>
            <a:r>
              <a:rPr lang="en-US" altLang="zh-TW"/>
              <a:t> 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1268" name="Picture 5" descr="street jaz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851400" cy="646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Text Box 6"/>
          <p:cNvSpPr txBox="1">
            <a:spLocks noChangeArrowheads="1"/>
          </p:cNvSpPr>
          <p:nvPr/>
        </p:nvSpPr>
        <p:spPr bwMode="auto">
          <a:xfrm>
            <a:off x="231775" y="6400800"/>
            <a:ext cx="1651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1200" u="sng">
                <a:solidFill>
                  <a:schemeClr val="bg1"/>
                </a:solidFill>
              </a:rPr>
              <a:t>street jazz</a:t>
            </a:r>
            <a:r>
              <a:rPr lang="en-US" altLang="zh-TW" sz="1200">
                <a:solidFill>
                  <a:schemeClr val="bg1"/>
                </a:solidFill>
              </a:rPr>
              <a:t> by </a:t>
            </a:r>
            <a:r>
              <a:rPr lang="en-US" altLang="zh-TW" sz="1200">
                <a:solidFill>
                  <a:schemeClr val="bg1"/>
                </a:solidFill>
                <a:hlinkClick r:id="rId3"/>
              </a:rPr>
              <a:t>rafid76</a:t>
            </a:r>
            <a:r>
              <a:rPr lang="en-US" altLang="zh-TW"/>
              <a:t> </a:t>
            </a:r>
          </a:p>
        </p:txBody>
      </p:sp>
      <p:pic>
        <p:nvPicPr>
          <p:cNvPr id="11270" name="Picture 8" descr="ferris-whee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888" y="1412875"/>
            <a:ext cx="4075112" cy="544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2292" name="Picture 5" descr="Detroit skyl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Text Box 6"/>
          <p:cNvSpPr txBox="1">
            <a:spLocks noChangeArrowheads="1"/>
          </p:cNvSpPr>
          <p:nvPr/>
        </p:nvSpPr>
        <p:spPr bwMode="auto">
          <a:xfrm>
            <a:off x="303213" y="423863"/>
            <a:ext cx="22907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1200" u="sng">
                <a:solidFill>
                  <a:schemeClr val="bg1"/>
                </a:solidFill>
              </a:rPr>
              <a:t>Detroit skyline</a:t>
            </a:r>
            <a:r>
              <a:rPr lang="en-US" altLang="zh-TW" sz="1200">
                <a:solidFill>
                  <a:schemeClr val="bg1"/>
                </a:solidFill>
              </a:rPr>
              <a:t> by </a:t>
            </a:r>
            <a:r>
              <a:rPr lang="en-US" altLang="zh-TW" sz="1200">
                <a:solidFill>
                  <a:schemeClr val="bg1"/>
                </a:solidFill>
                <a:hlinkClick r:id="rId3"/>
              </a:rPr>
              <a:t>thewanderer</a:t>
            </a:r>
            <a:r>
              <a:rPr lang="en-US" altLang="zh-TW"/>
              <a:t> 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3316" name="Picture 5" descr="The Fires of Hel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0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Text Box 6"/>
          <p:cNvSpPr txBox="1">
            <a:spLocks noChangeArrowheads="1"/>
          </p:cNvSpPr>
          <p:nvPr/>
        </p:nvSpPr>
        <p:spPr bwMode="auto">
          <a:xfrm>
            <a:off x="735013" y="6113463"/>
            <a:ext cx="224313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1200" u="sng">
                <a:solidFill>
                  <a:schemeClr val="bg1"/>
                </a:solidFill>
              </a:rPr>
              <a:t>The Fires of Hell</a:t>
            </a:r>
            <a:r>
              <a:rPr lang="en-US" altLang="zh-TW" sz="1200">
                <a:solidFill>
                  <a:schemeClr val="bg1"/>
                </a:solidFill>
              </a:rPr>
              <a:t> by </a:t>
            </a:r>
            <a:r>
              <a:rPr lang="en-US" altLang="zh-TW" sz="1200">
                <a:solidFill>
                  <a:schemeClr val="bg1"/>
                </a:solidFill>
                <a:hlinkClick r:id="rId3"/>
              </a:rPr>
              <a:t>pamastro</a:t>
            </a:r>
            <a:r>
              <a:rPr lang="en-US" altLang="zh-TW"/>
              <a:t> 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1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4340" name="Picture 5" descr="Detroit Flyby 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Text Box 6"/>
          <p:cNvSpPr txBox="1">
            <a:spLocks noChangeArrowheads="1"/>
          </p:cNvSpPr>
          <p:nvPr/>
        </p:nvSpPr>
        <p:spPr bwMode="auto">
          <a:xfrm>
            <a:off x="5848350" y="280988"/>
            <a:ext cx="21240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1200" u="sng">
                <a:solidFill>
                  <a:schemeClr val="bg1"/>
                </a:solidFill>
              </a:rPr>
              <a:t>Detroit Flyby NE</a:t>
            </a:r>
            <a:r>
              <a:rPr lang="en-US" altLang="zh-TW" sz="1200">
                <a:solidFill>
                  <a:schemeClr val="bg1"/>
                </a:solidFill>
              </a:rPr>
              <a:t> by </a:t>
            </a:r>
            <a:r>
              <a:rPr lang="en-US" altLang="zh-TW" sz="1200">
                <a:solidFill>
                  <a:schemeClr val="bg1"/>
                </a:solidFill>
                <a:hlinkClick r:id="rId3"/>
              </a:rPr>
              <a:t>belantis</a:t>
            </a:r>
            <a:r>
              <a:rPr lang="en-US" altLang="zh-TW"/>
              <a:t> 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5364" name="Picture 5" descr="The Great Cathedral of Finan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44000" cy="622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Text Box 6"/>
          <p:cNvSpPr txBox="1">
            <a:spLocks noChangeArrowheads="1"/>
          </p:cNvSpPr>
          <p:nvPr/>
        </p:nvSpPr>
        <p:spPr bwMode="auto">
          <a:xfrm>
            <a:off x="808038" y="6329363"/>
            <a:ext cx="32654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1200" u="sng">
                <a:solidFill>
                  <a:schemeClr val="bg1"/>
                </a:solidFill>
              </a:rPr>
              <a:t>The Great Cathedral of Finance</a:t>
            </a:r>
            <a:r>
              <a:rPr lang="en-US" altLang="zh-TW" sz="1200">
                <a:solidFill>
                  <a:schemeClr val="bg1"/>
                </a:solidFill>
              </a:rPr>
              <a:t> by </a:t>
            </a:r>
            <a:r>
              <a:rPr lang="en-US" altLang="zh-TW" sz="1200">
                <a:solidFill>
                  <a:schemeClr val="bg1"/>
                </a:solidFill>
                <a:hlinkClick r:id="rId3"/>
              </a:rPr>
              <a:t>pamastro</a:t>
            </a:r>
            <a:r>
              <a:rPr lang="en-US" altLang="zh-TW"/>
              <a:t> 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9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6388" name="Picture 5" descr="Automo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33375"/>
            <a:ext cx="8280400" cy="611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Text Box 6"/>
          <p:cNvSpPr txBox="1">
            <a:spLocks noChangeArrowheads="1"/>
          </p:cNvSpPr>
          <p:nvPr/>
        </p:nvSpPr>
        <p:spPr bwMode="auto">
          <a:xfrm>
            <a:off x="1023938" y="6400800"/>
            <a:ext cx="19113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1200" u="sng">
                <a:solidFill>
                  <a:schemeClr val="bg1"/>
                </a:solidFill>
              </a:rPr>
              <a:t>Automotion</a:t>
            </a:r>
            <a:r>
              <a:rPr lang="en-US" altLang="zh-TW" sz="1200">
                <a:solidFill>
                  <a:schemeClr val="bg1"/>
                </a:solidFill>
              </a:rPr>
              <a:t> by </a:t>
            </a:r>
            <a:r>
              <a:rPr lang="en-US" altLang="zh-TW" sz="1200">
                <a:solidFill>
                  <a:schemeClr val="bg1"/>
                </a:solidFill>
                <a:hlinkClick r:id="rId3"/>
              </a:rPr>
              <a:t>mdchachi</a:t>
            </a:r>
            <a:r>
              <a:rPr lang="en-US" altLang="zh-TW"/>
              <a:t> 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7412" name="Picture 5" descr="Detroit Corn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5538"/>
            <a:ext cx="4349750" cy="573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3" name="Text Box 6"/>
          <p:cNvSpPr txBox="1">
            <a:spLocks noChangeArrowheads="1"/>
          </p:cNvSpPr>
          <p:nvPr/>
        </p:nvSpPr>
        <p:spPr bwMode="auto">
          <a:xfrm>
            <a:off x="179388" y="549275"/>
            <a:ext cx="17875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1000" u="sng">
                <a:solidFill>
                  <a:schemeClr val="bg1"/>
                </a:solidFill>
              </a:rPr>
              <a:t>Detroit Corner</a:t>
            </a:r>
            <a:r>
              <a:rPr lang="en-US" altLang="zh-TW" sz="1000">
                <a:solidFill>
                  <a:schemeClr val="bg1"/>
                </a:solidFill>
              </a:rPr>
              <a:t> by </a:t>
            </a:r>
            <a:r>
              <a:rPr lang="en-US" altLang="zh-TW" sz="1000">
                <a:solidFill>
                  <a:schemeClr val="bg1"/>
                </a:solidFill>
                <a:hlinkClick r:id="rId3"/>
              </a:rPr>
              <a:t>mdchachi</a:t>
            </a:r>
            <a:r>
              <a:rPr lang="en-US" altLang="zh-TW"/>
              <a:t> </a:t>
            </a:r>
          </a:p>
        </p:txBody>
      </p:sp>
      <p:pic>
        <p:nvPicPr>
          <p:cNvPr id="17414" name="Picture 8" descr="Monroe St Corner Mark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1663" y="0"/>
            <a:ext cx="47323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5" name="Text Box 9"/>
          <p:cNvSpPr txBox="1">
            <a:spLocks noChangeArrowheads="1"/>
          </p:cNvSpPr>
          <p:nvPr/>
        </p:nvSpPr>
        <p:spPr bwMode="auto">
          <a:xfrm>
            <a:off x="5919788" y="1000125"/>
            <a:ext cx="28670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1200" u="sng">
                <a:solidFill>
                  <a:schemeClr val="bg1"/>
                </a:solidFill>
              </a:rPr>
              <a:t>Monroe St Corner Marker</a:t>
            </a:r>
            <a:r>
              <a:rPr lang="en-US" altLang="zh-TW" sz="1200">
                <a:solidFill>
                  <a:schemeClr val="bg1"/>
                </a:solidFill>
              </a:rPr>
              <a:t> by </a:t>
            </a:r>
            <a:r>
              <a:rPr lang="en-US" altLang="zh-TW" sz="1200">
                <a:solidFill>
                  <a:schemeClr val="bg1"/>
                </a:solidFill>
                <a:hlinkClick r:id="rId3"/>
              </a:rPr>
              <a:t>mdchachi</a:t>
            </a:r>
            <a:r>
              <a:rPr lang="en-US" altLang="zh-TW"/>
              <a:t> 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87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8436" name="Picture 5" descr="Tub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2830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7" name="Text Box 6"/>
          <p:cNvSpPr txBox="1">
            <a:spLocks noChangeArrowheads="1"/>
          </p:cNvSpPr>
          <p:nvPr/>
        </p:nvSpPr>
        <p:spPr bwMode="auto">
          <a:xfrm>
            <a:off x="231775" y="136525"/>
            <a:ext cx="15652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1200" u="sng">
                <a:solidFill>
                  <a:schemeClr val="bg1"/>
                </a:solidFill>
              </a:rPr>
              <a:t>Tubas</a:t>
            </a:r>
            <a:r>
              <a:rPr lang="en-US" altLang="zh-TW" sz="1200">
                <a:solidFill>
                  <a:schemeClr val="bg1"/>
                </a:solidFill>
              </a:rPr>
              <a:t> by </a:t>
            </a:r>
            <a:r>
              <a:rPr lang="en-US" altLang="zh-TW" sz="1200">
                <a:solidFill>
                  <a:schemeClr val="bg1"/>
                </a:solidFill>
                <a:hlinkClick r:id="rId3"/>
              </a:rPr>
              <a:t>mdchachi</a:t>
            </a:r>
            <a:r>
              <a:rPr lang="en-US" altLang="zh-TW"/>
              <a:t> </a:t>
            </a:r>
          </a:p>
        </p:txBody>
      </p:sp>
      <p:pic>
        <p:nvPicPr>
          <p:cNvPr id="18438" name="Picture 8" descr="Compuware Reflection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00" y="1143000"/>
            <a:ext cx="47625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9" name="Text Box 9"/>
          <p:cNvSpPr txBox="1">
            <a:spLocks noChangeArrowheads="1"/>
          </p:cNvSpPr>
          <p:nvPr/>
        </p:nvSpPr>
        <p:spPr bwMode="auto">
          <a:xfrm>
            <a:off x="4408488" y="784225"/>
            <a:ext cx="27543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1200" u="sng">
                <a:solidFill>
                  <a:schemeClr val="bg1"/>
                </a:solidFill>
              </a:rPr>
              <a:t>Compuware Reflections</a:t>
            </a:r>
            <a:r>
              <a:rPr lang="en-US" altLang="zh-TW" sz="1200">
                <a:solidFill>
                  <a:schemeClr val="bg1"/>
                </a:solidFill>
              </a:rPr>
              <a:t> by </a:t>
            </a:r>
            <a:r>
              <a:rPr lang="en-US" altLang="zh-TW" sz="1200">
                <a:solidFill>
                  <a:schemeClr val="bg1"/>
                </a:solidFill>
                <a:hlinkClick r:id="rId3"/>
              </a:rPr>
              <a:t>mdchachi</a:t>
            </a:r>
            <a:r>
              <a:rPr lang="en-US" altLang="zh-TW"/>
              <a:t> 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17411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9460" name="Picture 5" descr="The Fist of Joe Lou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970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1" name="Text Box 6"/>
          <p:cNvSpPr txBox="1">
            <a:spLocks noChangeArrowheads="1"/>
          </p:cNvSpPr>
          <p:nvPr/>
        </p:nvSpPr>
        <p:spPr bwMode="auto">
          <a:xfrm>
            <a:off x="303213" y="280988"/>
            <a:ext cx="25400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1200" u="sng">
                <a:solidFill>
                  <a:schemeClr val="bg1"/>
                </a:solidFill>
              </a:rPr>
              <a:t>The Fist of Joe Louis</a:t>
            </a:r>
            <a:r>
              <a:rPr lang="en-US" altLang="zh-TW" sz="1200">
                <a:solidFill>
                  <a:schemeClr val="bg1"/>
                </a:solidFill>
              </a:rPr>
              <a:t> by </a:t>
            </a:r>
            <a:r>
              <a:rPr lang="en-US" altLang="zh-TW" sz="1200">
                <a:solidFill>
                  <a:schemeClr val="bg1"/>
                </a:solidFill>
                <a:hlinkClick r:id="rId3"/>
              </a:rPr>
              <a:t>pamastro</a:t>
            </a:r>
            <a:r>
              <a:rPr lang="en-US" altLang="zh-TW"/>
              <a:t> </a:t>
            </a:r>
          </a:p>
        </p:txBody>
      </p:sp>
      <p:pic>
        <p:nvPicPr>
          <p:cNvPr id="19462" name="Picture 8" descr="The Workers' Monumen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5088" y="966788"/>
            <a:ext cx="3998912" cy="5891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3" name="Text Box 9"/>
          <p:cNvSpPr txBox="1">
            <a:spLocks noChangeArrowheads="1"/>
          </p:cNvSpPr>
          <p:nvPr/>
        </p:nvSpPr>
        <p:spPr bwMode="auto">
          <a:xfrm>
            <a:off x="5127625" y="568325"/>
            <a:ext cx="27876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1200" u="sng">
                <a:solidFill>
                  <a:schemeClr val="bg1"/>
                </a:solidFill>
              </a:rPr>
              <a:t>The Workers' Monument</a:t>
            </a:r>
            <a:r>
              <a:rPr lang="en-US" altLang="zh-TW" sz="1200">
                <a:solidFill>
                  <a:schemeClr val="bg1"/>
                </a:solidFill>
              </a:rPr>
              <a:t> by </a:t>
            </a:r>
            <a:r>
              <a:rPr lang="en-US" altLang="zh-TW" sz="1200">
                <a:solidFill>
                  <a:schemeClr val="bg1"/>
                </a:solidFill>
                <a:hlinkClick r:id="rId3"/>
              </a:rPr>
              <a:t>pamastro</a:t>
            </a:r>
            <a:r>
              <a:rPr lang="en-US" altLang="zh-TW"/>
              <a:t> 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0484" name="Picture 5" descr="Ben Walla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286250" cy="545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5" name="Text Box 6"/>
          <p:cNvSpPr txBox="1">
            <a:spLocks noChangeArrowheads="1"/>
          </p:cNvSpPr>
          <p:nvPr/>
        </p:nvSpPr>
        <p:spPr bwMode="auto">
          <a:xfrm>
            <a:off x="158750" y="5392738"/>
            <a:ext cx="199548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1200" u="sng">
                <a:solidFill>
                  <a:schemeClr val="bg1"/>
                </a:solidFill>
              </a:rPr>
              <a:t>Ben Wallace</a:t>
            </a:r>
            <a:r>
              <a:rPr lang="en-US" altLang="zh-TW" sz="1200">
                <a:solidFill>
                  <a:schemeClr val="bg1"/>
                </a:solidFill>
              </a:rPr>
              <a:t> by </a:t>
            </a:r>
            <a:r>
              <a:rPr lang="en-US" altLang="zh-TW" sz="1200">
                <a:solidFill>
                  <a:schemeClr val="bg1"/>
                </a:solidFill>
                <a:hlinkClick r:id="rId3"/>
              </a:rPr>
              <a:t>mdchachi</a:t>
            </a:r>
            <a:r>
              <a:rPr lang="en-US" altLang="zh-TW"/>
              <a:t> </a:t>
            </a:r>
          </a:p>
        </p:txBody>
      </p:sp>
      <p:pic>
        <p:nvPicPr>
          <p:cNvPr id="20486" name="Picture 8" descr="The Fountai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0425" y="893763"/>
            <a:ext cx="4473575" cy="5964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7" name="Text Box 9"/>
          <p:cNvSpPr txBox="1">
            <a:spLocks noChangeArrowheads="1"/>
          </p:cNvSpPr>
          <p:nvPr/>
        </p:nvSpPr>
        <p:spPr bwMode="auto">
          <a:xfrm>
            <a:off x="4624388" y="496888"/>
            <a:ext cx="20224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1200" u="sng">
                <a:solidFill>
                  <a:schemeClr val="bg1"/>
                </a:solidFill>
              </a:rPr>
              <a:t>The Fountain</a:t>
            </a:r>
            <a:r>
              <a:rPr lang="en-US" altLang="zh-TW" sz="1200">
                <a:solidFill>
                  <a:schemeClr val="bg1"/>
                </a:solidFill>
              </a:rPr>
              <a:t> by </a:t>
            </a:r>
            <a:r>
              <a:rPr lang="en-US" altLang="zh-TW" sz="1200">
                <a:solidFill>
                  <a:schemeClr val="bg1"/>
                </a:solidFill>
                <a:hlinkClick r:id="rId5"/>
              </a:rPr>
              <a:t>pamastro</a:t>
            </a:r>
            <a:r>
              <a:rPr lang="en-US" altLang="zh-TW"/>
              <a:t> 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459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1508" name="Picture 5" descr="Building Against Blue Sk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6750"/>
            <a:ext cx="4105275" cy="619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Text Box 6"/>
          <p:cNvSpPr txBox="1">
            <a:spLocks noChangeArrowheads="1"/>
          </p:cNvSpPr>
          <p:nvPr/>
        </p:nvSpPr>
        <p:spPr bwMode="auto">
          <a:xfrm>
            <a:off x="87313" y="280988"/>
            <a:ext cx="28575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1200" u="sng">
                <a:solidFill>
                  <a:schemeClr val="bg1"/>
                </a:solidFill>
              </a:rPr>
              <a:t>Building Against Blue Sky</a:t>
            </a:r>
            <a:r>
              <a:rPr lang="en-US" altLang="zh-TW" sz="1200">
                <a:solidFill>
                  <a:schemeClr val="bg1"/>
                </a:solidFill>
              </a:rPr>
              <a:t> by </a:t>
            </a:r>
            <a:r>
              <a:rPr lang="en-US" altLang="zh-TW" sz="1200">
                <a:solidFill>
                  <a:schemeClr val="bg1"/>
                </a:solidFill>
                <a:hlinkClick r:id="rId3"/>
              </a:rPr>
              <a:t>pamastro</a:t>
            </a:r>
            <a:r>
              <a:rPr lang="en-US" altLang="zh-TW"/>
              <a:t> </a:t>
            </a:r>
          </a:p>
        </p:txBody>
      </p:sp>
      <p:pic>
        <p:nvPicPr>
          <p:cNvPr id="21510" name="Picture 8" descr="Ascension of the Triangle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0550" y="533400"/>
            <a:ext cx="4743450" cy="632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1" name="Text Box 9"/>
          <p:cNvSpPr txBox="1">
            <a:spLocks noChangeArrowheads="1"/>
          </p:cNvSpPr>
          <p:nvPr/>
        </p:nvSpPr>
        <p:spPr bwMode="auto">
          <a:xfrm>
            <a:off x="4335463" y="136525"/>
            <a:ext cx="29178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1200" u="sng">
                <a:solidFill>
                  <a:schemeClr val="bg1"/>
                </a:solidFill>
              </a:rPr>
              <a:t>Ascension of the Triangles</a:t>
            </a:r>
            <a:r>
              <a:rPr lang="en-US" altLang="zh-TW" sz="1200">
                <a:solidFill>
                  <a:schemeClr val="bg1"/>
                </a:solidFill>
              </a:rPr>
              <a:t> by </a:t>
            </a:r>
            <a:r>
              <a:rPr lang="en-US" altLang="zh-TW" sz="1200">
                <a:solidFill>
                  <a:schemeClr val="bg1"/>
                </a:solidFill>
                <a:hlinkClick r:id="rId3"/>
              </a:rPr>
              <a:t>pamastro</a:t>
            </a:r>
            <a:r>
              <a:rPr lang="en-US" altLang="zh-TW"/>
              <a:t> 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2532" name="Picture 5" descr="lady on a pedest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3" name="Text Box 6"/>
          <p:cNvSpPr txBox="1">
            <a:spLocks noChangeArrowheads="1"/>
          </p:cNvSpPr>
          <p:nvPr/>
        </p:nvSpPr>
        <p:spPr bwMode="auto">
          <a:xfrm>
            <a:off x="5056188" y="5681663"/>
            <a:ext cx="21129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1200" b="1">
                <a:solidFill>
                  <a:schemeClr val="bg1"/>
                </a:solidFill>
              </a:rPr>
              <a:t>Copyright: David Holliday</a:t>
            </a:r>
            <a:r>
              <a:rPr lang="en-US" altLang="zh-TW"/>
              <a:t> 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21507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3556" name="Picture 5" descr="The Winter Gard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63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7" name="Text Box 6"/>
          <p:cNvSpPr txBox="1">
            <a:spLocks noChangeArrowheads="1"/>
          </p:cNvSpPr>
          <p:nvPr/>
        </p:nvSpPr>
        <p:spPr bwMode="auto">
          <a:xfrm>
            <a:off x="1023938" y="6589713"/>
            <a:ext cx="20796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1200">
                <a:solidFill>
                  <a:schemeClr val="bg1"/>
                </a:solidFill>
              </a:rPr>
              <a:t>Copyright: Plamen Valchev</a:t>
            </a:r>
            <a:r>
              <a:rPr lang="en-US" altLang="zh-TW"/>
              <a:t> 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31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4580" name="Picture 5" descr="Glass, Bricks and Ste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1" name="Text Box 6"/>
          <p:cNvSpPr txBox="1">
            <a:spLocks noChangeArrowheads="1"/>
          </p:cNvSpPr>
          <p:nvPr/>
        </p:nvSpPr>
        <p:spPr bwMode="auto">
          <a:xfrm>
            <a:off x="447675" y="3665538"/>
            <a:ext cx="194627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1200">
                <a:solidFill>
                  <a:schemeClr val="bg1"/>
                </a:solidFill>
              </a:rPr>
              <a:t>Glass, Bricks and Steel</a:t>
            </a:r>
          </a:p>
          <a:p>
            <a:pPr eaLnBrk="1" hangingPunct="1"/>
            <a:r>
              <a:rPr lang="en-US" altLang="zh-TW" sz="1200">
                <a:solidFill>
                  <a:schemeClr val="bg1"/>
                </a:solidFill>
              </a:rPr>
              <a:t>Copyright: James Olsson</a:t>
            </a:r>
            <a:r>
              <a:rPr lang="en-US" altLang="zh-TW"/>
              <a:t> 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3555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5604" name="Picture 5" descr="European Influen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5" name="Text Box 6"/>
          <p:cNvSpPr txBox="1">
            <a:spLocks noChangeArrowheads="1"/>
          </p:cNvSpPr>
          <p:nvPr/>
        </p:nvSpPr>
        <p:spPr bwMode="auto">
          <a:xfrm>
            <a:off x="3543300" y="3016250"/>
            <a:ext cx="209391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1200" b="1">
                <a:solidFill>
                  <a:schemeClr val="bg1"/>
                </a:solidFill>
              </a:rPr>
              <a:t>Copyright: James Olsson</a:t>
            </a:r>
            <a:r>
              <a:rPr lang="en-US" altLang="zh-TW"/>
              <a:t> 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  <p:bldP spid="24579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6628" name="Picture 5" descr="2009513189365299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  <p:bldP spid="2560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7652" name="Picture 5" descr="ea2248d1680d74a5a0ec9c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  <p:bldP spid="26627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8676" name="Picture 5" descr="xinsrc_8b5b849c83204540a62c2191ddc2bf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  <p:bldP spid="27651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9700" name="Picture 5" descr="2008_ctiy-of-detroit_downtow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44000" cy="649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  <p:bldP spid="28675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0724" name="Picture 5" descr="DE-DAY1-198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/>
      <p:bldP spid="29699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1748" name="Picture 5" descr="252692-ffc640fe-7671-4de9-8961-bc01ec727243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609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  <p:bldP spid="3072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2772" name="Picture 5" descr="16544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  <p:bldP spid="31747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3796" name="Picture 5" descr="Harmonie%20Clu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713"/>
            <a:ext cx="9144000" cy="559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  <p:bldP spid="32771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4820" name="Picture 5" descr="Courtyard_by_Marriott_-_Downtown_Detroi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1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/>
      <p:bldP spid="33795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5844" name="Picture 5" descr="75669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609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  <p:bldP spid="34819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6868" name="Picture 5" descr="Statler_12-05_from_Kales3_149891_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9144000" cy="591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/>
      <p:bldP spid="3584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7892" name="Picture 5" descr="DSC002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/>
      <p:bldP spid="36867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8916" name="Picture 5" descr="3321173351_853ff042f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  <p:bldP spid="37891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9940" name="Picture 5" descr="Detroit_Greektown_Celebr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-12700"/>
            <a:ext cx="8027987" cy="687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/>
      <p:bldP spid="38915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0964" name="Picture 5" descr="DSC024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/>
      <p:bldP spid="39939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1988" name="Picture 5" descr="Dav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0"/>
            <a:ext cx="8675688" cy="688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/>
      <p:bldP spid="40963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3012" name="Picture 5" descr="P1010751.jpg image by funkie-Int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/>
      <p:bldP spid="41987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4036" name="Picture 5" descr="Kilpatrick.jpg Kilpatrick image by tacklebil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0"/>
      <p:bldP spid="43011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5060" name="Picture 5" descr="img_129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/>
      <p:bldP spid="44035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6084" name="Picture 5" descr="img_692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8" grpId="0"/>
      <p:bldP spid="45059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7108" name="Picture 5" descr="miFor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608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2" grpId="0"/>
      <p:bldP spid="46083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36838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zh-TW" b="1" smtClean="0">
                <a:solidFill>
                  <a:schemeClr val="bg1"/>
                </a:solidFill>
              </a:rPr>
              <a:t>The end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kumimoji="0" lang="es-ES">
              <a:solidFill>
                <a:srgbClr val="000000"/>
              </a:solidFill>
              <a:ea typeface="+mn-ea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0" lang="es-ES">
              <a:solidFill>
                <a:srgbClr val="000000"/>
              </a:solidFill>
              <a:ea typeface="+mn-ea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es-ES" sz="6000" b="1">
                <a:solidFill>
                  <a:srgbClr val="000000"/>
                </a:solidFill>
                <a:latin typeface="Kristen ITC" pitchFamily="66" charset="0"/>
                <a:ea typeface="+mn-ea"/>
              </a:rPr>
              <a:t>¿Te ha gustado?</a:t>
            </a:r>
            <a:r>
              <a:rPr kumimoji="0"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  <a:t> </a:t>
            </a:r>
            <a:br>
              <a:rPr kumimoji="0"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kumimoji="0"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  <a:t>Puedes ver más entrando </a:t>
            </a:r>
            <a:br>
              <a:rPr kumimoji="0"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kumimoji="0" lang="es-ES" sz="4400" b="1">
                <a:solidFill>
                  <a:srgbClr val="40F903"/>
                </a:solidFill>
                <a:latin typeface="Kristen ITC" pitchFamily="66" charset="0"/>
                <a:ea typeface="+mn-ea"/>
                <a:hlinkClick r:id="rId2"/>
              </a:rPr>
              <a:t>Aquí</a:t>
            </a:r>
            <a:endParaRPr kumimoji="0" lang="es-ES" sz="4400" b="1">
              <a:solidFill>
                <a:srgbClr val="40F903"/>
              </a:solidFill>
              <a:latin typeface="Kristen ITC" pitchFamily="66" charset="0"/>
              <a:ea typeface="+mn-ea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es-ES_tradnl" b="1">
                <a:solidFill>
                  <a:srgbClr val="000000"/>
                </a:solidFill>
                <a:latin typeface="Kristen ITC" pitchFamily="66" charset="0"/>
                <a:ea typeface="+mn-ea"/>
              </a:rPr>
              <a:t>Además puedes recibir powerpoints en tu correo electrónico suscribiéndote aquí:</a:t>
            </a:r>
            <a:r>
              <a:rPr kumimoji="0" lang="es-ES_tradnl" b="1">
                <a:solidFill>
                  <a:srgbClr val="0066FF"/>
                </a:solidFill>
                <a:ea typeface="+mn-ea"/>
              </a:rPr>
              <a:t> </a:t>
            </a:r>
          </a:p>
          <a:p>
            <a:pPr>
              <a:spcBef>
                <a:spcPct val="50000"/>
              </a:spcBef>
            </a:pPr>
            <a:endParaRPr kumimoji="0" lang="es-ES" b="1">
              <a:solidFill>
                <a:srgbClr val="0066FF"/>
              </a:solidFill>
              <a:ea typeface="+mn-ea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SA - Michigan - Détroit 2 .. 09 06 2011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lnDef>
  </a:objectDefaults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USA - Michigan - Détroit 2 .. 09 06 2011</Template>
  <TotalTime>7</TotalTime>
  <Words>159</Words>
  <Application>Microsoft Office PowerPoint</Application>
  <PresentationFormat>Presentación en pantalla (4:3)</PresentationFormat>
  <Paragraphs>33</Paragraphs>
  <Slides>47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52" baseType="lpstr">
      <vt:lpstr>Arial</vt:lpstr>
      <vt:lpstr>新細明體</vt:lpstr>
      <vt:lpstr>Calibri</vt:lpstr>
      <vt:lpstr>USA - Michigan - Détroit 2 .. 09 06 2011</vt:lpstr>
      <vt:lpstr>Diseño predeterminado</vt:lpstr>
      <vt:lpstr>Detroit  City United States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The end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Detroit  City United States</dc:title>
  <dc:creator>Jose Luis</dc:creator>
  <cp:lastModifiedBy>Jose Luis</cp:lastModifiedBy>
  <cp:revision>3</cp:revision>
  <dcterms:created xsi:type="dcterms:W3CDTF">2020-05-06T16:40:19Z</dcterms:created>
  <dcterms:modified xsi:type="dcterms:W3CDTF">2020-05-06T16:47:31Z</dcterms:modified>
</cp:coreProperties>
</file>